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7" r:id="rId5"/>
  </p:sldMasterIdLst>
  <p:notesMasterIdLst>
    <p:notesMasterId r:id="rId13"/>
  </p:notesMasterIdLst>
  <p:handoutMasterIdLst>
    <p:handoutMasterId r:id="rId14"/>
  </p:handoutMasterIdLst>
  <p:sldIdLst>
    <p:sldId id="6933" r:id="rId6"/>
    <p:sldId id="652" r:id="rId7"/>
    <p:sldId id="8016" r:id="rId8"/>
    <p:sldId id="8015" r:id="rId9"/>
    <p:sldId id="8012" r:id="rId10"/>
    <p:sldId id="633" r:id="rId11"/>
    <p:sldId id="376"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B2344-ADF9-4C29-A2AD-8826751239A0}" v="27" dt="2025-04-16T12:25:19.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102" d="100"/>
          <a:sy n="102" d="100"/>
        </p:scale>
        <p:origin x="1440" y="1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 Catheren B CIV USARMY CESAW (USA)" userId="13f2dfe7-446f-481e-be63-92c31c27febe" providerId="ADAL" clId="{108B2344-ADF9-4C29-A2AD-8826751239A0}"/>
    <pc:docChg chg="undo custSel addSld delSld modSld modNotesMaster modHandout">
      <pc:chgData name="Gill, Catheren B CIV USARMY CESAW (USA)" userId="13f2dfe7-446f-481e-be63-92c31c27febe" providerId="ADAL" clId="{108B2344-ADF9-4C29-A2AD-8826751239A0}" dt="2025-04-16T19:08:16.107" v="840" actId="5793"/>
      <pc:docMkLst>
        <pc:docMk/>
      </pc:docMkLst>
      <pc:sldChg chg="del">
        <pc:chgData name="Gill, Catheren B CIV USARMY CESAW (USA)" userId="13f2dfe7-446f-481e-be63-92c31c27febe" providerId="ADAL" clId="{108B2344-ADF9-4C29-A2AD-8826751239A0}" dt="2025-04-16T12:05:41.248" v="31" actId="2696"/>
        <pc:sldMkLst>
          <pc:docMk/>
          <pc:sldMk cId="1348525747" sldId="277"/>
        </pc:sldMkLst>
      </pc:sldChg>
      <pc:sldChg chg="modSp mod">
        <pc:chgData name="Gill, Catheren B CIV USARMY CESAW (USA)" userId="13f2dfe7-446f-481e-be63-92c31c27febe" providerId="ADAL" clId="{108B2344-ADF9-4C29-A2AD-8826751239A0}" dt="2025-04-16T19:03:19.396" v="797" actId="1076"/>
        <pc:sldMkLst>
          <pc:docMk/>
          <pc:sldMk cId="1219982241" sldId="292"/>
        </pc:sldMkLst>
        <pc:spChg chg="mod">
          <ac:chgData name="Gill, Catheren B CIV USARMY CESAW (USA)" userId="13f2dfe7-446f-481e-be63-92c31c27febe" providerId="ADAL" clId="{108B2344-ADF9-4C29-A2AD-8826751239A0}" dt="2025-04-16T19:03:19.396" v="797" actId="1076"/>
          <ac:spMkLst>
            <pc:docMk/>
            <pc:sldMk cId="1219982241" sldId="292"/>
            <ac:spMk id="2" creationId="{A8C0C147-D2DE-02EA-D5D5-C9A6734CF89D}"/>
          </ac:spMkLst>
        </pc:spChg>
        <pc:spChg chg="mod">
          <ac:chgData name="Gill, Catheren B CIV USARMY CESAW (USA)" userId="13f2dfe7-446f-481e-be63-92c31c27febe" providerId="ADAL" clId="{108B2344-ADF9-4C29-A2AD-8826751239A0}" dt="2025-04-16T12:08:30.561" v="44" actId="113"/>
          <ac:spMkLst>
            <pc:docMk/>
            <pc:sldMk cId="1219982241" sldId="292"/>
            <ac:spMk id="13" creationId="{809CD331-FCE4-23E8-F05B-90390A42F993}"/>
          </ac:spMkLst>
        </pc:spChg>
        <pc:spChg chg="mod">
          <ac:chgData name="Gill, Catheren B CIV USARMY CESAW (USA)" userId="13f2dfe7-446f-481e-be63-92c31c27febe" providerId="ADAL" clId="{108B2344-ADF9-4C29-A2AD-8826751239A0}" dt="2025-04-16T12:10:18.445" v="56" actId="5793"/>
          <ac:spMkLst>
            <pc:docMk/>
            <pc:sldMk cId="1219982241" sldId="292"/>
            <ac:spMk id="14" creationId="{52D4076F-F9C4-29A9-CA12-5B1FA26F1535}"/>
          </ac:spMkLst>
        </pc:spChg>
      </pc:sldChg>
      <pc:sldChg chg="addSp modSp mod">
        <pc:chgData name="Gill, Catheren B CIV USARMY CESAW (USA)" userId="13f2dfe7-446f-481e-be63-92c31c27febe" providerId="ADAL" clId="{108B2344-ADF9-4C29-A2AD-8826751239A0}" dt="2025-04-16T12:09:09.946" v="51" actId="2711"/>
        <pc:sldMkLst>
          <pc:docMk/>
          <pc:sldMk cId="1479403688" sldId="573"/>
        </pc:sldMkLst>
        <pc:spChg chg="mod">
          <ac:chgData name="Gill, Catheren B CIV USARMY CESAW (USA)" userId="13f2dfe7-446f-481e-be63-92c31c27febe" providerId="ADAL" clId="{108B2344-ADF9-4C29-A2AD-8826751239A0}" dt="2025-04-16T12:06:39.551" v="33" actId="6549"/>
          <ac:spMkLst>
            <pc:docMk/>
            <pc:sldMk cId="1479403688" sldId="573"/>
            <ac:spMk id="2" creationId="{9EA09ADE-6B97-4F9F-90C3-19424B1C3EFF}"/>
          </ac:spMkLst>
        </pc:spChg>
        <pc:spChg chg="add mod">
          <ac:chgData name="Gill, Catheren B CIV USARMY CESAW (USA)" userId="13f2dfe7-446f-481e-be63-92c31c27febe" providerId="ADAL" clId="{108B2344-ADF9-4C29-A2AD-8826751239A0}" dt="2025-04-16T12:08:48.274" v="47" actId="14100"/>
          <ac:spMkLst>
            <pc:docMk/>
            <pc:sldMk cId="1479403688" sldId="573"/>
            <ac:spMk id="4" creationId="{CFE3E1D1-F0BC-B7BD-7A75-CC7CFE979B6F}"/>
          </ac:spMkLst>
        </pc:spChg>
        <pc:spChg chg="mod">
          <ac:chgData name="Gill, Catheren B CIV USARMY CESAW (USA)" userId="13f2dfe7-446f-481e-be63-92c31c27febe" providerId="ADAL" clId="{108B2344-ADF9-4C29-A2AD-8826751239A0}" dt="2025-04-16T12:09:09.946" v="51" actId="2711"/>
          <ac:spMkLst>
            <pc:docMk/>
            <pc:sldMk cId="1479403688" sldId="573"/>
            <ac:spMk id="8" creationId="{E6DC1F46-0F74-252A-0B63-ABFBF367468F}"/>
          </ac:spMkLst>
        </pc:spChg>
        <pc:spChg chg="mod">
          <ac:chgData name="Gill, Catheren B CIV USARMY CESAW (USA)" userId="13f2dfe7-446f-481e-be63-92c31c27febe" providerId="ADAL" clId="{108B2344-ADF9-4C29-A2AD-8826751239A0}" dt="2025-04-16T12:08:55.194" v="48" actId="2711"/>
          <ac:spMkLst>
            <pc:docMk/>
            <pc:sldMk cId="1479403688" sldId="573"/>
            <ac:spMk id="11" creationId="{4A59D7A0-D8F8-44C6-BCB8-B673CE8A0CCD}"/>
          </ac:spMkLst>
        </pc:spChg>
        <pc:spChg chg="mod">
          <ac:chgData name="Gill, Catheren B CIV USARMY CESAW (USA)" userId="13f2dfe7-446f-481e-be63-92c31c27febe" providerId="ADAL" clId="{108B2344-ADF9-4C29-A2AD-8826751239A0}" dt="2025-04-16T12:08:59.997" v="49" actId="2711"/>
          <ac:spMkLst>
            <pc:docMk/>
            <pc:sldMk cId="1479403688" sldId="573"/>
            <ac:spMk id="18" creationId="{2391101E-4970-424F-B884-1B45E30E5C7B}"/>
          </ac:spMkLst>
        </pc:spChg>
        <pc:spChg chg="mod">
          <ac:chgData name="Gill, Catheren B CIV USARMY CESAW (USA)" userId="13f2dfe7-446f-481e-be63-92c31c27febe" providerId="ADAL" clId="{108B2344-ADF9-4C29-A2AD-8826751239A0}" dt="2025-04-16T12:09:04.636" v="50" actId="2711"/>
          <ac:spMkLst>
            <pc:docMk/>
            <pc:sldMk cId="1479403688" sldId="573"/>
            <ac:spMk id="21" creationId="{CC9686DC-7273-442B-BA30-31561521211A}"/>
          </ac:spMkLst>
        </pc:spChg>
        <pc:picChg chg="mod">
          <ac:chgData name="Gill, Catheren B CIV USARMY CESAW (USA)" userId="13f2dfe7-446f-481e-be63-92c31c27febe" providerId="ADAL" clId="{108B2344-ADF9-4C29-A2AD-8826751239A0}" dt="2025-04-16T12:07:11.182" v="36" actId="1076"/>
          <ac:picMkLst>
            <pc:docMk/>
            <pc:sldMk cId="1479403688" sldId="573"/>
            <ac:picMk id="6" creationId="{EAF3A895-867C-83C7-29BF-F143BFDAEEE4}"/>
          </ac:picMkLst>
        </pc:picChg>
        <pc:picChg chg="mod">
          <ac:chgData name="Gill, Catheren B CIV USARMY CESAW (USA)" userId="13f2dfe7-446f-481e-be63-92c31c27febe" providerId="ADAL" clId="{108B2344-ADF9-4C29-A2AD-8826751239A0}" dt="2025-04-16T12:07:19.321" v="39" actId="1076"/>
          <ac:picMkLst>
            <pc:docMk/>
            <pc:sldMk cId="1479403688" sldId="573"/>
            <ac:picMk id="7" creationId="{203EDC3E-76D3-8AD4-17BA-6BC27DCEC327}"/>
          </ac:picMkLst>
        </pc:picChg>
        <pc:picChg chg="mod">
          <ac:chgData name="Gill, Catheren B CIV USARMY CESAW (USA)" userId="13f2dfe7-446f-481e-be63-92c31c27febe" providerId="ADAL" clId="{108B2344-ADF9-4C29-A2AD-8826751239A0}" dt="2025-04-16T12:07:12.756" v="37" actId="1076"/>
          <ac:picMkLst>
            <pc:docMk/>
            <pc:sldMk cId="1479403688" sldId="573"/>
            <ac:picMk id="9" creationId="{9F426BDE-7863-8F3C-7467-BC950AE7AF71}"/>
          </ac:picMkLst>
        </pc:picChg>
        <pc:picChg chg="mod">
          <ac:chgData name="Gill, Catheren B CIV USARMY CESAW (USA)" userId="13f2dfe7-446f-481e-be63-92c31c27febe" providerId="ADAL" clId="{108B2344-ADF9-4C29-A2AD-8826751239A0}" dt="2025-04-16T12:07:15.554" v="38" actId="1076"/>
          <ac:picMkLst>
            <pc:docMk/>
            <pc:sldMk cId="1479403688" sldId="573"/>
            <ac:picMk id="12" creationId="{CCB2DB31-16BF-563E-D338-C06602785576}"/>
          </ac:picMkLst>
        </pc:picChg>
      </pc:sldChg>
      <pc:sldChg chg="del">
        <pc:chgData name="Gill, Catheren B CIV USARMY CESAW (USA)" userId="13f2dfe7-446f-481e-be63-92c31c27febe" providerId="ADAL" clId="{108B2344-ADF9-4C29-A2AD-8826751239A0}" dt="2025-04-16T13:50:54.262" v="746"/>
        <pc:sldMkLst>
          <pc:docMk/>
          <pc:sldMk cId="1925812588" sldId="633"/>
        </pc:sldMkLst>
      </pc:sldChg>
      <pc:sldChg chg="addSp delSp modSp del mod">
        <pc:chgData name="Gill, Catheren B CIV USARMY CESAW (USA)" userId="13f2dfe7-446f-481e-be63-92c31c27febe" providerId="ADAL" clId="{108B2344-ADF9-4C29-A2AD-8826751239A0}" dt="2025-04-16T15:38:06.251" v="777" actId="20577"/>
        <pc:sldMkLst>
          <pc:docMk/>
          <pc:sldMk cId="1262506642" sldId="652"/>
        </pc:sldMkLst>
        <pc:spChg chg="add mod">
          <ac:chgData name="Gill, Catheren B CIV USARMY CESAW (USA)" userId="13f2dfe7-446f-481e-be63-92c31c27febe" providerId="ADAL" clId="{108B2344-ADF9-4C29-A2AD-8826751239A0}" dt="2025-04-16T12:23:27.802" v="302" actId="255"/>
          <ac:spMkLst>
            <pc:docMk/>
            <pc:sldMk cId="1262506642" sldId="652"/>
            <ac:spMk id="2" creationId="{2A095D1C-E54A-11C4-BDB4-C8C0231896D1}"/>
          </ac:spMkLst>
        </pc:spChg>
        <pc:spChg chg="add mod">
          <ac:chgData name="Gill, Catheren B CIV USARMY CESAW (USA)" userId="13f2dfe7-446f-481e-be63-92c31c27febe" providerId="ADAL" clId="{108B2344-ADF9-4C29-A2AD-8826751239A0}" dt="2025-04-16T12:23:05.293" v="299" actId="1076"/>
          <ac:spMkLst>
            <pc:docMk/>
            <pc:sldMk cId="1262506642" sldId="652"/>
            <ac:spMk id="3" creationId="{88503E32-063E-9537-202E-76A176920856}"/>
          </ac:spMkLst>
        </pc:spChg>
        <pc:spChg chg="mod">
          <ac:chgData name="Gill, Catheren B CIV USARMY CESAW (USA)" userId="13f2dfe7-446f-481e-be63-92c31c27febe" providerId="ADAL" clId="{108B2344-ADF9-4C29-A2AD-8826751239A0}" dt="2025-04-16T12:14:03.013" v="102" actId="20577"/>
          <ac:spMkLst>
            <pc:docMk/>
            <pc:sldMk cId="1262506642" sldId="652"/>
            <ac:spMk id="4" creationId="{984249FC-7DE6-C61F-59A8-8D46C0658C59}"/>
          </ac:spMkLst>
        </pc:spChg>
        <pc:spChg chg="del">
          <ac:chgData name="Gill, Catheren B CIV USARMY CESAW (USA)" userId="13f2dfe7-446f-481e-be63-92c31c27febe" providerId="ADAL" clId="{108B2344-ADF9-4C29-A2AD-8826751239A0}" dt="2025-04-16T12:15:28.126" v="137" actId="478"/>
          <ac:spMkLst>
            <pc:docMk/>
            <pc:sldMk cId="1262506642" sldId="652"/>
            <ac:spMk id="9" creationId="{3805F0F6-8BA8-B326-F9BA-EC465D17D297}"/>
          </ac:spMkLst>
        </pc:spChg>
        <pc:graphicFrameChg chg="mod modGraphic">
          <ac:chgData name="Gill, Catheren B CIV USARMY CESAW (USA)" userId="13f2dfe7-446f-481e-be63-92c31c27febe" providerId="ADAL" clId="{108B2344-ADF9-4C29-A2AD-8826751239A0}" dt="2025-04-16T15:38:06.251" v="777" actId="20577"/>
          <ac:graphicFrameMkLst>
            <pc:docMk/>
            <pc:sldMk cId="1262506642" sldId="652"/>
            <ac:graphicFrameMk id="6" creationId="{7B3C91EB-81A3-4A4B-50C9-F4825BC03AC1}"/>
          </ac:graphicFrameMkLst>
        </pc:graphicFrameChg>
      </pc:sldChg>
      <pc:sldChg chg="addSp delSp modSp mod">
        <pc:chgData name="Gill, Catheren B CIV USARMY CESAW (USA)" userId="13f2dfe7-446f-481e-be63-92c31c27febe" providerId="ADAL" clId="{108B2344-ADF9-4C29-A2AD-8826751239A0}" dt="2025-04-16T19:03:48.540" v="806" actId="20577"/>
        <pc:sldMkLst>
          <pc:docMk/>
          <pc:sldMk cId="1799746875" sldId="656"/>
        </pc:sldMkLst>
        <pc:spChg chg="mod">
          <ac:chgData name="Gill, Catheren B CIV USARMY CESAW (USA)" userId="13f2dfe7-446f-481e-be63-92c31c27febe" providerId="ADAL" clId="{108B2344-ADF9-4C29-A2AD-8826751239A0}" dt="2025-04-16T12:29:55.703" v="377" actId="1076"/>
          <ac:spMkLst>
            <pc:docMk/>
            <pc:sldMk cId="1799746875" sldId="656"/>
            <ac:spMk id="2" creationId="{B23EDE88-12C9-BE7F-BA95-9C6AD76CEBEF}"/>
          </ac:spMkLst>
        </pc:spChg>
        <pc:spChg chg="mod">
          <ac:chgData name="Gill, Catheren B CIV USARMY CESAW (USA)" userId="13f2dfe7-446f-481e-be63-92c31c27febe" providerId="ADAL" clId="{108B2344-ADF9-4C29-A2AD-8826751239A0}" dt="2025-04-16T12:19:09.317" v="163" actId="6549"/>
          <ac:spMkLst>
            <pc:docMk/>
            <pc:sldMk cId="1799746875" sldId="656"/>
            <ac:spMk id="4" creationId="{984249FC-7DE6-C61F-59A8-8D46C0658C59}"/>
          </ac:spMkLst>
        </pc:spChg>
        <pc:spChg chg="add mod">
          <ac:chgData name="Gill, Catheren B CIV USARMY CESAW (USA)" userId="13f2dfe7-446f-481e-be63-92c31c27febe" providerId="ADAL" clId="{108B2344-ADF9-4C29-A2AD-8826751239A0}" dt="2025-04-16T12:23:34.341" v="303" actId="255"/>
          <ac:spMkLst>
            <pc:docMk/>
            <pc:sldMk cId="1799746875" sldId="656"/>
            <ac:spMk id="7" creationId="{752580D3-8F39-AF73-7F1F-753EB2E498F0}"/>
          </ac:spMkLst>
        </pc:spChg>
        <pc:graphicFrameChg chg="mod modGraphic">
          <ac:chgData name="Gill, Catheren B CIV USARMY CESAW (USA)" userId="13f2dfe7-446f-481e-be63-92c31c27febe" providerId="ADAL" clId="{108B2344-ADF9-4C29-A2AD-8826751239A0}" dt="2025-04-16T19:03:48.540" v="806" actId="20577"/>
          <ac:graphicFrameMkLst>
            <pc:docMk/>
            <pc:sldMk cId="1799746875" sldId="656"/>
            <ac:graphicFrameMk id="6" creationId="{7B3C91EB-81A3-4A4B-50C9-F4825BC03AC1}"/>
          </ac:graphicFrameMkLst>
        </pc:graphicFrameChg>
        <pc:picChg chg="add del mod">
          <ac:chgData name="Gill, Catheren B CIV USARMY CESAW (USA)" userId="13f2dfe7-446f-481e-be63-92c31c27febe" providerId="ADAL" clId="{108B2344-ADF9-4C29-A2AD-8826751239A0}" dt="2025-04-16T12:19:39.750" v="167" actId="22"/>
          <ac:picMkLst>
            <pc:docMk/>
            <pc:sldMk cId="1799746875" sldId="656"/>
            <ac:picMk id="5" creationId="{CDB56AC8-0169-36D9-38DA-F5F3609B9FC4}"/>
          </ac:picMkLst>
        </pc:picChg>
      </pc:sldChg>
      <pc:sldChg chg="del">
        <pc:chgData name="Gill, Catheren B CIV USARMY CESAW (USA)" userId="13f2dfe7-446f-481e-be63-92c31c27febe" providerId="ADAL" clId="{108B2344-ADF9-4C29-A2AD-8826751239A0}" dt="2025-04-16T12:05:40.273" v="30" actId="2696"/>
        <pc:sldMkLst>
          <pc:docMk/>
          <pc:sldMk cId="3673647232" sldId="6932"/>
        </pc:sldMkLst>
      </pc:sldChg>
      <pc:sldChg chg="addSp delSp modSp mod">
        <pc:chgData name="Gill, Catheren B CIV USARMY CESAW (USA)" userId="13f2dfe7-446f-481e-be63-92c31c27febe" providerId="ADAL" clId="{108B2344-ADF9-4C29-A2AD-8826751239A0}" dt="2025-04-16T12:05:06.301" v="29"/>
        <pc:sldMkLst>
          <pc:docMk/>
          <pc:sldMk cId="903882555" sldId="6933"/>
        </pc:sldMkLst>
        <pc:spChg chg="mod">
          <ac:chgData name="Gill, Catheren B CIV USARMY CESAW (USA)" userId="13f2dfe7-446f-481e-be63-92c31c27febe" providerId="ADAL" clId="{108B2344-ADF9-4C29-A2AD-8826751239A0}" dt="2025-04-16T12:01:35.034" v="21" actId="20577"/>
          <ac:spMkLst>
            <pc:docMk/>
            <pc:sldMk cId="903882555" sldId="6933"/>
            <ac:spMk id="3" creationId="{9ED3FB5B-11EF-0133-443D-E5D27CA3A3C7}"/>
          </ac:spMkLst>
        </pc:spChg>
        <pc:spChg chg="del">
          <ac:chgData name="Gill, Catheren B CIV USARMY CESAW (USA)" userId="13f2dfe7-446f-481e-be63-92c31c27febe" providerId="ADAL" clId="{108B2344-ADF9-4C29-A2AD-8826751239A0}" dt="2025-04-16T12:01:47.582" v="22"/>
          <ac:spMkLst>
            <pc:docMk/>
            <pc:sldMk cId="903882555" sldId="6933"/>
            <ac:spMk id="4" creationId="{9811EB28-BBD2-5DD6-ED6C-17E616390EEA}"/>
          </ac:spMkLst>
        </pc:spChg>
        <pc:spChg chg="add del mod">
          <ac:chgData name="Gill, Catheren B CIV USARMY CESAW (USA)" userId="13f2dfe7-446f-481e-be63-92c31c27febe" providerId="ADAL" clId="{108B2344-ADF9-4C29-A2AD-8826751239A0}" dt="2025-04-16T12:05:06.301" v="29"/>
          <ac:spMkLst>
            <pc:docMk/>
            <pc:sldMk cId="903882555" sldId="6933"/>
            <ac:spMk id="8" creationId="{28EB3DBD-A3F5-56FC-9B6C-9497842AF300}"/>
          </ac:spMkLst>
        </pc:spChg>
        <pc:picChg chg="add del mod">
          <ac:chgData name="Gill, Catheren B CIV USARMY CESAW (USA)" userId="13f2dfe7-446f-481e-be63-92c31c27febe" providerId="ADAL" clId="{108B2344-ADF9-4C29-A2AD-8826751239A0}" dt="2025-04-16T12:02:27.807" v="28" actId="478"/>
          <ac:picMkLst>
            <pc:docMk/>
            <pc:sldMk cId="903882555" sldId="6933"/>
            <ac:picMk id="5" creationId="{1C14D146-810D-B4FA-AE9D-C9943AFF5E5C}"/>
          </ac:picMkLst>
        </pc:picChg>
        <pc:picChg chg="add del mod">
          <ac:chgData name="Gill, Catheren B CIV USARMY CESAW (USA)" userId="13f2dfe7-446f-481e-be63-92c31c27febe" providerId="ADAL" clId="{108B2344-ADF9-4C29-A2AD-8826751239A0}" dt="2025-04-16T12:02:26.191" v="27" actId="478"/>
          <ac:picMkLst>
            <pc:docMk/>
            <pc:sldMk cId="903882555" sldId="6933"/>
            <ac:picMk id="6" creationId="{5FFBD5A8-E2CB-493F-EB12-32FC4B8468A1}"/>
          </ac:picMkLst>
        </pc:picChg>
        <pc:picChg chg="add mod">
          <ac:chgData name="Gill, Catheren B CIV USARMY CESAW (USA)" userId="13f2dfe7-446f-481e-be63-92c31c27febe" providerId="ADAL" clId="{108B2344-ADF9-4C29-A2AD-8826751239A0}" dt="2025-04-16T12:05:06.301" v="29"/>
          <ac:picMkLst>
            <pc:docMk/>
            <pc:sldMk cId="903882555" sldId="6933"/>
            <ac:picMk id="9" creationId="{12E4B828-E244-B2FD-36E4-7FAD7276C441}"/>
          </ac:picMkLst>
        </pc:picChg>
      </pc:sldChg>
      <pc:sldChg chg="del">
        <pc:chgData name="Gill, Catheren B CIV USARMY CESAW (USA)" userId="13f2dfe7-446f-481e-be63-92c31c27febe" providerId="ADAL" clId="{108B2344-ADF9-4C29-A2AD-8826751239A0}" dt="2025-04-16T13:51:26.982" v="748" actId="2696"/>
        <pc:sldMkLst>
          <pc:docMk/>
          <pc:sldMk cId="2470295940" sldId="6934"/>
        </pc:sldMkLst>
      </pc:sldChg>
      <pc:sldChg chg="del">
        <pc:chgData name="Gill, Catheren B CIV USARMY CESAW (USA)" userId="13f2dfe7-446f-481e-be63-92c31c27febe" providerId="ADAL" clId="{108B2344-ADF9-4C29-A2AD-8826751239A0}" dt="2025-04-16T13:51:22.444" v="747" actId="2696"/>
        <pc:sldMkLst>
          <pc:docMk/>
          <pc:sldMk cId="1318300393" sldId="6935"/>
        </pc:sldMkLst>
      </pc:sldChg>
      <pc:sldChg chg="addSp delSp modSp add del mod setBg">
        <pc:chgData name="Gill, Catheren B CIV USARMY CESAW (USA)" userId="13f2dfe7-446f-481e-be63-92c31c27febe" providerId="ADAL" clId="{108B2344-ADF9-4C29-A2AD-8826751239A0}" dt="2025-04-16T12:17:19.698" v="150" actId="2696"/>
        <pc:sldMkLst>
          <pc:docMk/>
          <pc:sldMk cId="2793883228" sldId="6936"/>
        </pc:sldMkLst>
        <pc:spChg chg="mod">
          <ac:chgData name="Gill, Catheren B CIV USARMY CESAW (USA)" userId="13f2dfe7-446f-481e-be63-92c31c27febe" providerId="ADAL" clId="{108B2344-ADF9-4C29-A2AD-8826751239A0}" dt="2025-04-16T12:17:14.981" v="149" actId="26606"/>
          <ac:spMkLst>
            <pc:docMk/>
            <pc:sldMk cId="2793883228" sldId="6936"/>
            <ac:spMk id="2" creationId="{2A095D1C-E54A-11C4-BDB4-C8C0231896D1}"/>
          </ac:spMkLst>
        </pc:spChg>
        <pc:spChg chg="mod">
          <ac:chgData name="Gill, Catheren B CIV USARMY CESAW (USA)" userId="13f2dfe7-446f-481e-be63-92c31c27febe" providerId="ADAL" clId="{108B2344-ADF9-4C29-A2AD-8826751239A0}" dt="2025-04-16T12:17:14.981" v="149" actId="26606"/>
          <ac:spMkLst>
            <pc:docMk/>
            <pc:sldMk cId="2793883228" sldId="6936"/>
            <ac:spMk id="3" creationId="{88503E32-063E-9537-202E-76A176920856}"/>
          </ac:spMkLst>
        </pc:spChg>
        <pc:spChg chg="ord">
          <ac:chgData name="Gill, Catheren B CIV USARMY CESAW (USA)" userId="13f2dfe7-446f-481e-be63-92c31c27febe" providerId="ADAL" clId="{108B2344-ADF9-4C29-A2AD-8826751239A0}" dt="2025-04-16T12:17:14.981" v="149" actId="26606"/>
          <ac:spMkLst>
            <pc:docMk/>
            <pc:sldMk cId="2793883228" sldId="6936"/>
            <ac:spMk id="4" creationId="{984249FC-7DE6-C61F-59A8-8D46C0658C59}"/>
          </ac:spMkLst>
        </pc:spChg>
        <pc:spChg chg="add del mod">
          <ac:chgData name="Gill, Catheren B CIV USARMY CESAW (USA)" userId="13f2dfe7-446f-481e-be63-92c31c27febe" providerId="ADAL" clId="{108B2344-ADF9-4C29-A2AD-8826751239A0}" dt="2025-04-16T12:17:01.283" v="147" actId="22"/>
          <ac:spMkLst>
            <pc:docMk/>
            <pc:sldMk cId="2793883228" sldId="6936"/>
            <ac:spMk id="7" creationId="{63B90539-C9A5-4C0C-7B02-83B092DF6720}"/>
          </ac:spMkLst>
        </pc:spChg>
        <pc:spChg chg="add del">
          <ac:chgData name="Gill, Catheren B CIV USARMY CESAW (USA)" userId="13f2dfe7-446f-481e-be63-92c31c27febe" providerId="ADAL" clId="{108B2344-ADF9-4C29-A2AD-8826751239A0}" dt="2025-04-16T12:17:14.981" v="149" actId="26606"/>
          <ac:spMkLst>
            <pc:docMk/>
            <pc:sldMk cId="2793883228" sldId="6936"/>
            <ac:spMk id="14" creationId="{1A95671B-3CC6-4792-9114-B74FAEA224E6}"/>
          </ac:spMkLst>
        </pc:spChg>
        <pc:graphicFrameChg chg="del modGraphic">
          <ac:chgData name="Gill, Catheren B CIV USARMY CESAW (USA)" userId="13f2dfe7-446f-481e-be63-92c31c27febe" providerId="ADAL" clId="{108B2344-ADF9-4C29-A2AD-8826751239A0}" dt="2025-04-16T12:16:42.495" v="142" actId="478"/>
          <ac:graphicFrameMkLst>
            <pc:docMk/>
            <pc:sldMk cId="2793883228" sldId="6936"/>
            <ac:graphicFrameMk id="6" creationId="{7B3C91EB-81A3-4A4B-50C9-F4825BC03AC1}"/>
          </ac:graphicFrameMkLst>
        </pc:graphicFrameChg>
        <pc:picChg chg="add mod ord">
          <ac:chgData name="Gill, Catheren B CIV USARMY CESAW (USA)" userId="13f2dfe7-446f-481e-be63-92c31c27febe" providerId="ADAL" clId="{108B2344-ADF9-4C29-A2AD-8826751239A0}" dt="2025-04-16T12:17:14.981" v="149" actId="26606"/>
          <ac:picMkLst>
            <pc:docMk/>
            <pc:sldMk cId="2793883228" sldId="6936"/>
            <ac:picMk id="9" creationId="{656D9022-D006-E258-5A0E-36BDD28E8F53}"/>
          </ac:picMkLst>
        </pc:picChg>
      </pc:sldChg>
      <pc:sldChg chg="addSp delSp modSp add del mod">
        <pc:chgData name="Gill, Catheren B CIV USARMY CESAW (USA)" userId="13f2dfe7-446f-481e-be63-92c31c27febe" providerId="ADAL" clId="{108B2344-ADF9-4C29-A2AD-8826751239A0}" dt="2025-04-16T12:18:46.260" v="160"/>
        <pc:sldMkLst>
          <pc:docMk/>
          <pc:sldMk cId="3559061114" sldId="6936"/>
        </pc:sldMkLst>
        <pc:spChg chg="add del mod">
          <ac:chgData name="Gill, Catheren B CIV USARMY CESAW (USA)" userId="13f2dfe7-446f-481e-be63-92c31c27febe" providerId="ADAL" clId="{108B2344-ADF9-4C29-A2AD-8826751239A0}" dt="2025-04-16T12:18:39.665" v="158" actId="478"/>
          <ac:spMkLst>
            <pc:docMk/>
            <pc:sldMk cId="3559061114" sldId="6936"/>
            <ac:spMk id="7" creationId="{0CBF5CE2-5FC4-44DA-B530-D0A9D56F52E8}"/>
          </ac:spMkLst>
        </pc:spChg>
        <pc:graphicFrameChg chg="add del modGraphic">
          <ac:chgData name="Gill, Catheren B CIV USARMY CESAW (USA)" userId="13f2dfe7-446f-481e-be63-92c31c27febe" providerId="ADAL" clId="{108B2344-ADF9-4C29-A2AD-8826751239A0}" dt="2025-04-16T12:18:41.701" v="159" actId="6549"/>
          <ac:graphicFrameMkLst>
            <pc:docMk/>
            <pc:sldMk cId="3559061114" sldId="6936"/>
            <ac:graphicFrameMk id="6" creationId="{7B3C91EB-81A3-4A4B-50C9-F4825BC03AC1}"/>
          </ac:graphicFrameMkLst>
        </pc:graphicFrameChg>
        <pc:picChg chg="add mod">
          <ac:chgData name="Gill, Catheren B CIV USARMY CESAW (USA)" userId="13f2dfe7-446f-481e-be63-92c31c27febe" providerId="ADAL" clId="{108B2344-ADF9-4C29-A2AD-8826751239A0}" dt="2025-04-16T12:18:26.440" v="155"/>
          <ac:picMkLst>
            <pc:docMk/>
            <pc:sldMk cId="3559061114" sldId="6936"/>
            <ac:picMk id="8" creationId="{0D32E97D-05A3-7D92-EE5D-8659173E174B}"/>
          </ac:picMkLst>
        </pc:picChg>
        <pc:picChg chg="add del mod ord">
          <ac:chgData name="Gill, Catheren B CIV USARMY CESAW (USA)" userId="13f2dfe7-446f-481e-be63-92c31c27febe" providerId="ADAL" clId="{108B2344-ADF9-4C29-A2AD-8826751239A0}" dt="2025-04-16T12:18:38.122" v="157" actId="22"/>
          <ac:picMkLst>
            <pc:docMk/>
            <pc:sldMk cId="3559061114" sldId="6936"/>
            <ac:picMk id="10" creationId="{8A5DC230-06CE-EBDD-B1D5-696E3293EF0D}"/>
          </ac:picMkLst>
        </pc:picChg>
      </pc:sldChg>
      <pc:sldChg chg="addSp delSp modSp mod">
        <pc:chgData name="Gill, Catheren B CIV USARMY CESAW (USA)" userId="13f2dfe7-446f-481e-be63-92c31c27febe" providerId="ADAL" clId="{108B2344-ADF9-4C29-A2AD-8826751239A0}" dt="2025-04-16T19:08:16.107" v="840" actId="5793"/>
        <pc:sldMkLst>
          <pc:docMk/>
          <pc:sldMk cId="1034527848" sldId="8012"/>
        </pc:sldMkLst>
        <pc:spChg chg="mod">
          <ac:chgData name="Gill, Catheren B CIV USARMY CESAW (USA)" userId="13f2dfe7-446f-481e-be63-92c31c27febe" providerId="ADAL" clId="{108B2344-ADF9-4C29-A2AD-8826751239A0}" dt="2025-04-16T12:25:02.361" v="310" actId="1076"/>
          <ac:spMkLst>
            <pc:docMk/>
            <pc:sldMk cId="1034527848" sldId="8012"/>
            <ac:spMk id="2" creationId="{B7BBDD1E-E4B8-1A14-33F4-1A942E6ACCCD}"/>
          </ac:spMkLst>
        </pc:spChg>
        <pc:spChg chg="mod">
          <ac:chgData name="Gill, Catheren B CIV USARMY CESAW (USA)" userId="13f2dfe7-446f-481e-be63-92c31c27febe" providerId="ADAL" clId="{108B2344-ADF9-4C29-A2AD-8826751239A0}" dt="2025-04-16T12:24:37.827" v="308" actId="6549"/>
          <ac:spMkLst>
            <pc:docMk/>
            <pc:sldMk cId="1034527848" sldId="8012"/>
            <ac:spMk id="4" creationId="{6ACCE220-B9AA-CDB8-82B8-E1CE640CA0A7}"/>
          </ac:spMkLst>
        </pc:spChg>
        <pc:spChg chg="add mod">
          <ac:chgData name="Gill, Catheren B CIV USARMY CESAW (USA)" userId="13f2dfe7-446f-481e-be63-92c31c27febe" providerId="ADAL" clId="{108B2344-ADF9-4C29-A2AD-8826751239A0}" dt="2025-04-16T12:25:29.243" v="334" actId="20577"/>
          <ac:spMkLst>
            <pc:docMk/>
            <pc:sldMk cId="1034527848" sldId="8012"/>
            <ac:spMk id="5" creationId="{4CAA04DB-D1A1-66A6-B743-59C47A05DA2E}"/>
          </ac:spMkLst>
        </pc:spChg>
        <pc:spChg chg="add del">
          <ac:chgData name="Gill, Catheren B CIV USARMY CESAW (USA)" userId="13f2dfe7-446f-481e-be63-92c31c27febe" providerId="ADAL" clId="{108B2344-ADF9-4C29-A2AD-8826751239A0}" dt="2025-04-16T13:50:32.669" v="741" actId="22"/>
          <ac:spMkLst>
            <pc:docMk/>
            <pc:sldMk cId="1034527848" sldId="8012"/>
            <ac:spMk id="8" creationId="{E9A6B0E6-3ABE-B5F2-A884-0F7187B54EC7}"/>
          </ac:spMkLst>
        </pc:spChg>
        <pc:spChg chg="add del mod">
          <ac:chgData name="Gill, Catheren B CIV USARMY CESAW (USA)" userId="13f2dfe7-446f-481e-be63-92c31c27febe" providerId="ADAL" clId="{108B2344-ADF9-4C29-A2AD-8826751239A0}" dt="2025-04-16T13:50:41.914" v="745" actId="22"/>
          <ac:spMkLst>
            <pc:docMk/>
            <pc:sldMk cId="1034527848" sldId="8012"/>
            <ac:spMk id="10" creationId="{084C9C39-C46C-192D-24E7-2FA7F9B5539A}"/>
          </ac:spMkLst>
        </pc:spChg>
        <pc:graphicFrameChg chg="mod modGraphic">
          <ac:chgData name="Gill, Catheren B CIV USARMY CESAW (USA)" userId="13f2dfe7-446f-481e-be63-92c31c27febe" providerId="ADAL" clId="{108B2344-ADF9-4C29-A2AD-8826751239A0}" dt="2025-04-16T19:08:16.107" v="840" actId="5793"/>
          <ac:graphicFrameMkLst>
            <pc:docMk/>
            <pc:sldMk cId="1034527848" sldId="8012"/>
            <ac:graphicFrameMk id="7" creationId="{F64ED8D0-F1D1-4507-79F9-6F9F3AB7B7A5}"/>
          </ac:graphicFrameMkLst>
        </pc:graphicFrameChg>
      </pc:sldChg>
      <pc:sldChg chg="addSp modSp mod">
        <pc:chgData name="Gill, Catheren B CIV USARMY CESAW (USA)" userId="13f2dfe7-446f-481e-be63-92c31c27febe" providerId="ADAL" clId="{108B2344-ADF9-4C29-A2AD-8826751239A0}" dt="2025-04-16T15:41:43.398" v="795" actId="5793"/>
        <pc:sldMkLst>
          <pc:docMk/>
          <pc:sldMk cId="3456113356" sldId="8015"/>
        </pc:sldMkLst>
        <pc:spChg chg="mod">
          <ac:chgData name="Gill, Catheren B CIV USARMY CESAW (USA)" userId="13f2dfe7-446f-481e-be63-92c31c27febe" providerId="ADAL" clId="{108B2344-ADF9-4C29-A2AD-8826751239A0}" dt="2025-04-16T12:21:17.247" v="244" actId="1076"/>
          <ac:spMkLst>
            <pc:docMk/>
            <pc:sldMk cId="3456113356" sldId="8015"/>
            <ac:spMk id="2" creationId="{EC6B06AD-8404-3EB4-8841-FB19EC580C10}"/>
          </ac:spMkLst>
        </pc:spChg>
        <pc:spChg chg="add mod">
          <ac:chgData name="Gill, Catheren B CIV USARMY CESAW (USA)" userId="13f2dfe7-446f-481e-be63-92c31c27febe" providerId="ADAL" clId="{108B2344-ADF9-4C29-A2AD-8826751239A0}" dt="2025-04-16T12:24:08.151" v="307" actId="1076"/>
          <ac:spMkLst>
            <pc:docMk/>
            <pc:sldMk cId="3456113356" sldId="8015"/>
            <ac:spMk id="3" creationId="{DD21E081-B704-6592-CA94-2EDD3E59DA1A}"/>
          </ac:spMkLst>
        </pc:spChg>
        <pc:spChg chg="mod">
          <ac:chgData name="Gill, Catheren B CIV USARMY CESAW (USA)" userId="13f2dfe7-446f-481e-be63-92c31c27febe" providerId="ADAL" clId="{108B2344-ADF9-4C29-A2AD-8826751239A0}" dt="2025-04-16T12:20:56.365" v="240" actId="20577"/>
          <ac:spMkLst>
            <pc:docMk/>
            <pc:sldMk cId="3456113356" sldId="8015"/>
            <ac:spMk id="4" creationId="{984249FC-7DE6-C61F-59A8-8D46C0658C59}"/>
          </ac:spMkLst>
        </pc:spChg>
        <pc:graphicFrameChg chg="mod modGraphic">
          <ac:chgData name="Gill, Catheren B CIV USARMY CESAW (USA)" userId="13f2dfe7-446f-481e-be63-92c31c27febe" providerId="ADAL" clId="{108B2344-ADF9-4C29-A2AD-8826751239A0}" dt="2025-04-16T15:41:43.398" v="795" actId="5793"/>
          <ac:graphicFrameMkLst>
            <pc:docMk/>
            <pc:sldMk cId="3456113356" sldId="8015"/>
            <ac:graphicFrameMk id="6" creationId="{7B3C91EB-81A3-4A4B-50C9-F4825BC03AC1}"/>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64C9B9-6305-3BDC-76B1-A05B4725F19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390923C-2E96-CAB2-4184-35EB02E861E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ED7ED47-154E-4126-9886-7D70BBAF520F}" type="datetimeFigureOut">
              <a:rPr lang="en-US" smtClean="0"/>
              <a:t>6/24/2025</a:t>
            </a:fld>
            <a:endParaRPr lang="en-US"/>
          </a:p>
        </p:txBody>
      </p:sp>
      <p:sp>
        <p:nvSpPr>
          <p:cNvPr id="4" name="Footer Placeholder 3">
            <a:extLst>
              <a:ext uri="{FF2B5EF4-FFF2-40B4-BE49-F238E27FC236}">
                <a16:creationId xmlns:a16="http://schemas.microsoft.com/office/drawing/2014/main" id="{9B53B0DD-2F82-7C8B-B132-F29F5EE81F8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C04DEB-8334-5B8B-B834-6237CB36C8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44E9D1E-F66B-44B2-AC4C-1BCBC2D3FBBF}" type="slidenum">
              <a:rPr lang="en-US" smtClean="0"/>
              <a:t>‹#›</a:t>
            </a:fld>
            <a:endParaRPr lang="en-US"/>
          </a:p>
        </p:txBody>
      </p:sp>
    </p:spTree>
    <p:extLst>
      <p:ext uri="{BB962C8B-B14F-4D97-AF65-F5344CB8AC3E}">
        <p14:creationId xmlns:p14="http://schemas.microsoft.com/office/powerpoint/2010/main" val="370219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E9DA03-85A1-4BE6-BDAF-42297BB8E9CE}" type="datetimeFigureOut">
              <a:rPr lang="en-US" smtClean="0"/>
              <a:t>6/24/2025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8ACEF6-E6F4-4C88-A908-4F21089E5C33}" type="slidenum">
              <a:rPr lang="en-US" smtClean="0"/>
              <a:t>‹#›</a:t>
            </a:fld>
            <a:endParaRPr lang="en-US"/>
          </a:p>
        </p:txBody>
      </p:sp>
    </p:spTree>
    <p:extLst>
      <p:ext uri="{BB962C8B-B14F-4D97-AF65-F5344CB8AC3E}">
        <p14:creationId xmlns:p14="http://schemas.microsoft.com/office/powerpoint/2010/main" val="354024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7.wdp"/><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3.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4.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5.wdp"/></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a:spLocks/>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9F3F0D91-0204-3B27-78F9-5270338C57F3}"/>
              </a:ext>
            </a:extLst>
          </p:cNvPr>
          <p:cNvPicPr>
            <a:picLocks noChangeAspect="1"/>
          </p:cNvPicPr>
          <p:nvPr userDrawn="1"/>
        </p:nvPicPr>
        <p:blipFill>
          <a:blip r:embed="rId3" cstate="screen">
            <a:duotone>
              <a:prstClr val="black"/>
              <a:srgbClr val="D9C3A5">
                <a:tint val="50000"/>
                <a:satMod val="180000"/>
              </a:srgbClr>
            </a:duotone>
            <a:alphaModFix amt="70000"/>
            <a:extLst>
              <a:ext uri="{BEBA8EAE-BF5A-486C-A8C5-ECC9F3942E4B}">
                <a14:imgProps xmlns:a14="http://schemas.microsoft.com/office/drawing/2010/main">
                  <a14:imgLayer r:embed="rId4">
                    <a14:imgEffect>
                      <a14:colorTemperature colorTemp="7214"/>
                    </a14:imgEffect>
                    <a14:imgEffect>
                      <a14:saturation sat="142000"/>
                    </a14:imgEffect>
                    <a14:imgEffect>
                      <a14:brightnessContrast bright="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picture containing outdoor, water, sky, boat&#10;&#10;Description automatically generated">
            <a:extLst>
              <a:ext uri="{FF2B5EF4-FFF2-40B4-BE49-F238E27FC236}">
                <a16:creationId xmlns:a16="http://schemas.microsoft.com/office/drawing/2014/main" id="{1C946700-4EAF-5150-BAE6-1B741FE05FC3}"/>
              </a:ext>
            </a:extLst>
          </p:cNvPr>
          <p:cNvPicPr>
            <a:picLocks noGrp="1" noRot="1" noChangeAspect="1" noMove="1" noResize="1" noEditPoints="1" noAdjustHandles="1" noChangeArrowheads="1" noChangeShapeType="1" noCrop="1"/>
          </p:cNvPicPr>
          <p:nvPr userDrawn="1"/>
        </p:nvPicPr>
        <p:blipFill rotWithShape="1">
          <a:blip r:embed="rId5" cstate="screen">
            <a:alphaModFix amt="35000"/>
            <a:extLst>
              <a:ext uri="{BEBA8EAE-BF5A-486C-A8C5-ECC9F3942E4B}">
                <a14:imgProps xmlns:a14="http://schemas.microsoft.com/office/drawing/2010/main">
                  <a14:imgLayer r:embed="rId6">
                    <a14:imgEffect>
                      <a14:sharpenSoften amount="57000"/>
                    </a14:imgEffect>
                    <a14:imgEffect>
                      <a14:colorTemperature colorTemp="8108"/>
                    </a14:imgEffect>
                    <a14:imgEffect>
                      <a14:brightnessContrast bright="3000" contrast="21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6D345AB-E89E-614D-4497-C291C9B5C56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12591" y="-1"/>
            <a:ext cx="12192000" cy="6857999"/>
          </a:xfrm>
          <a:prstGeom prst="rect">
            <a:avLst/>
          </a:prstGeom>
        </p:spPr>
      </p:pic>
      <p:pic>
        <p:nvPicPr>
          <p:cNvPr id="15" name="Picture 14">
            <a:extLst>
              <a:ext uri="{FF2B5EF4-FFF2-40B4-BE49-F238E27FC236}">
                <a16:creationId xmlns:a16="http://schemas.microsoft.com/office/drawing/2014/main" id="{CFDD6CC5-1B83-7F52-9B49-9FA38A3117B4}"/>
              </a:ext>
              <a:ext uri="{C183D7F6-B498-43B3-948B-1728B52AA6E4}">
                <adec:decorative xmlns:adec="http://schemas.microsoft.com/office/drawing/2017/decorative" val="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3FC303A8-5BBC-EF3B-29CF-D44C30D6092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B8D0D923-5D1B-27BA-820E-05025E860B9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3EB3F203-FD11-1DCA-7F38-DF663E69E2E3}"/>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2" name="Picture Placeholder 2">
            <a:extLst>
              <a:ext uri="{FF2B5EF4-FFF2-40B4-BE49-F238E27FC236}">
                <a16:creationId xmlns:a16="http://schemas.microsoft.com/office/drawing/2014/main" id="{7956C692-2D64-03F7-3DA4-A639159C6030}"/>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5380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93DB7EDF-EC88-F880-A839-9DE54715F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7999"/>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57E42C17-21C3-A07B-C38A-50F5D8780E66}"/>
              </a:ext>
            </a:extLst>
          </p:cNvPr>
          <p:cNvPicPr>
            <a:picLocks noChangeAspect="1"/>
          </p:cNvPicPr>
          <p:nvPr userDrawn="1"/>
        </p:nvPicPr>
        <p:blipFill rotWithShape="1">
          <a:blip r:embed="rId4" cstate="screen">
            <a:alphaModFix amt="35000"/>
            <a:duotone>
              <a:prstClr val="black"/>
              <a:srgbClr val="D9C3A5">
                <a:tint val="50000"/>
                <a:satMod val="180000"/>
              </a:srgbClr>
            </a:duotone>
            <a:extLst>
              <a:ext uri="{BEBA8EAE-BF5A-486C-A8C5-ECC9F3942E4B}">
                <a14:imgProps xmlns:a14="http://schemas.microsoft.com/office/drawing/2010/main">
                  <a14:imgLayer r:embed="rId5">
                    <a14:imgEffect>
                      <a14:artisticPaintStrokes/>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6"/>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B3C08080-A5FE-7588-AD4D-000512D75ED4}"/>
              </a:ext>
            </a:extLst>
          </p:cNvPr>
          <p:cNvPicPr>
            <a:picLocks noChangeAspect="1"/>
          </p:cNvPicPr>
          <p:nvPr userDrawn="1"/>
        </p:nvPicPr>
        <p:blipFill>
          <a:blip r:embed="rId6"/>
          <a:stretch>
            <a:fillRect/>
          </a:stretch>
        </p:blipFill>
        <p:spPr>
          <a:xfrm>
            <a:off x="12591" y="-1"/>
            <a:ext cx="12192000" cy="6857999"/>
          </a:xfrm>
          <a:prstGeom prst="rect">
            <a:avLst/>
          </a:prstGeom>
        </p:spPr>
      </p:pic>
      <p:grpSp>
        <p:nvGrpSpPr>
          <p:cNvPr id="6" name="Group 5">
            <a:extLst>
              <a:ext uri="{FF2B5EF4-FFF2-40B4-BE49-F238E27FC236}">
                <a16:creationId xmlns:a16="http://schemas.microsoft.com/office/drawing/2014/main" id="{0A806D8A-4120-F2D7-F677-0840AEB9F841}"/>
              </a:ext>
            </a:extLst>
          </p:cNvPr>
          <p:cNvGrpSpPr/>
          <p:nvPr userDrawn="1"/>
        </p:nvGrpSpPr>
        <p:grpSpPr>
          <a:xfrm>
            <a:off x="74500" y="124438"/>
            <a:ext cx="2612312" cy="6553531"/>
            <a:chOff x="74500" y="124438"/>
            <a:chExt cx="2612312" cy="6553531"/>
          </a:xfrm>
        </p:grpSpPr>
        <p:pic>
          <p:nvPicPr>
            <p:cNvPr id="14" name="Picture 13">
              <a:extLst>
                <a:ext uri="{FF2B5EF4-FFF2-40B4-BE49-F238E27FC236}">
                  <a16:creationId xmlns:a16="http://schemas.microsoft.com/office/drawing/2014/main" id="{D2F1A32D-0EC5-C594-92B1-9DF16BCBE529}"/>
                </a:ext>
                <a:ext uri="{C183D7F6-B498-43B3-948B-1728B52AA6E4}">
                  <adec:decorative xmlns:adec="http://schemas.microsoft.com/office/drawing/2017/decorative" val="1"/>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5" name="Picture 14" descr="A picture containing qr code&#10;&#10;Description automatically generated">
              <a:extLst>
                <a:ext uri="{FF2B5EF4-FFF2-40B4-BE49-F238E27FC236}">
                  <a16:creationId xmlns:a16="http://schemas.microsoft.com/office/drawing/2014/main" id="{A4684176-E3C5-BE25-3520-23392AE1D5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A2745293-17D6-307B-097E-32A5FF0AE15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E15064E4-0BBF-F1BD-C49D-C994EA72082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39A2D02E-5E56-8C10-810B-F451DD1FB4B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3691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1A88E0A8-2694-177D-F7E3-1D80404846EF}"/>
              </a:ext>
            </a:extLst>
          </p:cNvPr>
          <p:cNvPicPr>
            <a:picLocks noChangeAspect="1"/>
          </p:cNvPicPr>
          <p:nvPr userDrawn="1"/>
        </p:nvPicPr>
        <p:blipFill rotWithShape="1">
          <a:blip r:embed="rId2" cstate="screen">
            <a:alphaModFix amt="35000"/>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7354"/>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4EFA99E5-2092-5473-9359-91ED2016154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329ACDF-BCBD-23EC-4E18-2DB2D9AC4A3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FC98284A-52EA-731A-5288-2E3A6D8119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959936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close up of a keyboard&#10;&#10;Description automatically generated with medium confidence">
            <a:extLst>
              <a:ext uri="{FF2B5EF4-FFF2-40B4-BE49-F238E27FC236}">
                <a16:creationId xmlns:a16="http://schemas.microsoft.com/office/drawing/2014/main" id="{E0DEDC28-A92A-E2BD-A0EE-E799F51FB46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33000"/>
                    </a14:imgEffect>
                    <a14:imgEffect>
                      <a14:brightnessContrast bright="33000" contrast="-3000"/>
                    </a14:imgEffect>
                  </a14:imgLayer>
                </a14:imgProps>
              </a:ext>
              <a:ext uri="{28A0092B-C50C-407E-A947-70E740481C1C}">
                <a14:useLocalDpi xmlns:a14="http://schemas.microsoft.com/office/drawing/2010/main"/>
              </a:ext>
            </a:extLst>
          </a:blip>
          <a:stretch>
            <a:fillRect/>
          </a:stretch>
        </p:blipFill>
        <p:spPr>
          <a:xfrm>
            <a:off x="0" y="1"/>
            <a:ext cx="12192000" cy="6887552"/>
          </a:xfrm>
          <a:prstGeom prst="rect">
            <a:avLst/>
          </a:prstGeom>
          <a:effectLst>
            <a:outerShdw dir="5400000" sx="1000" sy="1000" algn="ctr" rotWithShape="0">
              <a:srgbClr val="000000"/>
            </a:outerShdw>
          </a:effectLst>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18900000" algn="b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8155" y="5784204"/>
            <a:ext cx="2139512" cy="9493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A707A5-77F7-520C-48BB-E4C323B0C6F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B7CC9-9BD8-2E08-1451-E5AEF33D88AE}"/>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F179DE1-68DD-F970-43A7-B13607251693}"/>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277809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745FDA-8026-CB5C-15E7-4D219461A689}"/>
              </a:ext>
            </a:extLst>
          </p:cNvPr>
          <p:cNvSpPr>
            <a:spLocks noGrp="1" noRot="1" noMove="1" noResize="1" noEditPoints="1" noAdjustHandles="1" noChangeArrowheads="1" noChangeShapeType="1"/>
          </p:cNvSpPr>
          <p:nvPr userDrawn="1"/>
        </p:nvSpPr>
        <p:spPr>
          <a:xfrm>
            <a:off x="0" y="0"/>
            <a:ext cx="12202028"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0235D09-2772-83CE-FFFC-1778DF35936E}"/>
              </a:ext>
            </a:extLst>
          </p:cNvPr>
          <p:cNvPicPr>
            <a:picLocks noGrp="1" noRot="1" noChangeAspect="1" noMove="1" noResize="1" noEditPoints="1" noAdjustHandles="1" noChangeArrowheads="1" noChangeShapeType="1" noCrop="1"/>
          </p:cNvPicPr>
          <p:nvPr userDrawn="1"/>
        </p:nvPicPr>
        <p:blipFill>
          <a:blip r:embed="rId2">
            <a:duotone>
              <a:prstClr val="black"/>
              <a:srgbClr val="D9C3A5">
                <a:tint val="50000"/>
                <a:satMod val="180000"/>
              </a:srgbClr>
            </a:duotone>
            <a:alphaModFix amt="70000"/>
          </a:blip>
          <a:stretch>
            <a:fillRect/>
          </a:stretch>
        </p:blipFill>
        <p:spPr>
          <a:xfrm flipH="1">
            <a:off x="3514731" y="0"/>
            <a:ext cx="8677268" cy="6858000"/>
          </a:xfrm>
          <a:prstGeom prst="rect">
            <a:avLst/>
          </a:prstGeom>
        </p:spPr>
      </p:pic>
      <p:pic>
        <p:nvPicPr>
          <p:cNvPr id="15" name="Picture 14" descr="A picture containing water, outdoor, ocean&#10;&#10;Description automatically generated">
            <a:extLst>
              <a:ext uri="{FF2B5EF4-FFF2-40B4-BE49-F238E27FC236}">
                <a16:creationId xmlns:a16="http://schemas.microsoft.com/office/drawing/2014/main" id="{B37685FF-2C31-DC91-0C23-FB866808B3C9}"/>
              </a:ext>
            </a:extLst>
          </p:cNvPr>
          <p:cNvPicPr>
            <a:picLocks noGrp="1" noRot="1" noChangeAspect="1" noMove="1" noResize="1" noEditPoints="1" noAdjustHandles="1" noChangeArrowheads="1" noChangeShapeType="1" noCrop="1"/>
          </p:cNvPicPr>
          <p:nvPr userDrawn="1"/>
        </p:nvPicPr>
        <p:blipFill>
          <a:blip r:embed="rId3" cstate="screen">
            <a:duotone>
              <a:prstClr val="black"/>
              <a:srgbClr val="D9C3A5">
                <a:tint val="50000"/>
                <a:satMod val="180000"/>
              </a:srgbClr>
            </a:duotone>
            <a:alphaModFix amt="70000"/>
            <a:extLst>
              <a:ext uri="{28A0092B-C50C-407E-A947-70E740481C1C}">
                <a14:useLocalDpi xmlns:a14="http://schemas.microsoft.com/office/drawing/2010/main"/>
              </a:ext>
            </a:extLst>
          </a:blip>
          <a:stretch>
            <a:fillRect/>
          </a:stretch>
        </p:blipFill>
        <p:spPr>
          <a:xfrm flipH="1">
            <a:off x="-1" y="0"/>
            <a:ext cx="3519307" cy="6858000"/>
          </a:xfrm>
          <a:prstGeom prst="rect">
            <a:avLst/>
          </a:prstGeom>
        </p:spPr>
      </p:pic>
      <p:pic>
        <p:nvPicPr>
          <p:cNvPr id="19" name="Picture 18">
            <a:extLst>
              <a:ext uri="{FF2B5EF4-FFF2-40B4-BE49-F238E27FC236}">
                <a16:creationId xmlns:a16="http://schemas.microsoft.com/office/drawing/2014/main" id="{2298F51C-776F-F39A-C4EF-E3222DB41A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086" y="169622"/>
            <a:ext cx="4358285" cy="4070813"/>
          </a:xfrm>
          <a:prstGeom prst="rect">
            <a:avLst/>
          </a:prstGeom>
          <a:effectLst>
            <a:outerShdw blurRad="50800" dist="38100" dir="10800000" algn="r" rotWithShape="0">
              <a:prstClr val="black">
                <a:alpha val="40000"/>
              </a:prstClr>
            </a:outerShdw>
          </a:effectLst>
        </p:spPr>
      </p:pic>
      <p:pic>
        <p:nvPicPr>
          <p:cNvPr id="22" name="Picture 21">
            <a:extLst>
              <a:ext uri="{FF2B5EF4-FFF2-40B4-BE49-F238E27FC236}">
                <a16:creationId xmlns:a16="http://schemas.microsoft.com/office/drawing/2014/main" id="{C334314C-2196-D609-E42A-DBDC55EF246C}"/>
              </a:ext>
            </a:extLst>
          </p:cNvPr>
          <p:cNvPicPr>
            <a:picLocks noChangeAspect="1"/>
          </p:cNvPicPr>
          <p:nvPr userDrawn="1"/>
        </p:nvPicPr>
        <p:blipFill>
          <a:blip r:embed="rId5"/>
          <a:stretch>
            <a:fillRect/>
          </a:stretch>
        </p:blipFill>
        <p:spPr>
          <a:xfrm>
            <a:off x="239950" y="5743416"/>
            <a:ext cx="2139881" cy="94496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90347A0-C128-F931-C70A-C851095AA2E5}"/>
              </a:ext>
            </a:extLst>
          </p:cNvPr>
          <p:cNvSpPr>
            <a:spLocks noGrp="1"/>
          </p:cNvSpPr>
          <p:nvPr>
            <p:ph type="title"/>
          </p:nvPr>
        </p:nvSpPr>
        <p:spPr>
          <a:xfrm>
            <a:off x="4245428" y="1407992"/>
            <a:ext cx="7369629"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AD42FDE-260B-13D3-B0F5-7793231F06EF}"/>
              </a:ext>
            </a:extLst>
          </p:cNvPr>
          <p:cNvSpPr>
            <a:spLocks noGrp="1"/>
          </p:cNvSpPr>
          <p:nvPr>
            <p:ph sz="half" idx="1"/>
          </p:nvPr>
        </p:nvSpPr>
        <p:spPr>
          <a:xfrm>
            <a:off x="4245427" y="3084780"/>
            <a:ext cx="4550229" cy="3308350"/>
          </a:xfrm>
          <a:prstGeom prst="rect">
            <a:avLst/>
          </a:prstGeom>
          <a:ln w="12700">
            <a:solidFill>
              <a:schemeClr val="bg1">
                <a:alpha val="99000"/>
              </a:schemeClr>
            </a:solidFill>
            <a:miter lim="800000"/>
          </a:ln>
        </p:spPr>
        <p:txBody>
          <a:bodyPr/>
          <a:lstStyle>
            <a:lvl1pPr marL="0" indent="0">
              <a:buNone/>
              <a:defRPr b="1" i="0" cap="none" baseline="0">
                <a:solidFill>
                  <a:schemeClr val="bg1"/>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6A10E0BF-6AB4-91E3-F5F4-D52C9D3EF2E5}"/>
              </a:ext>
            </a:extLst>
          </p:cNvPr>
          <p:cNvSpPr>
            <a:spLocks noGrp="1"/>
          </p:cNvSpPr>
          <p:nvPr>
            <p:ph type="pic" idx="10"/>
          </p:nvPr>
        </p:nvSpPr>
        <p:spPr>
          <a:xfrm>
            <a:off x="9117705" y="3084780"/>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8408465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B9E0-09F1-8544-6BCD-438C4A63CD79}"/>
              </a:ext>
            </a:extLst>
          </p:cNvPr>
          <p:cNvSpPr>
            <a:spLocks noGrp="1"/>
          </p:cNvSpPr>
          <p:nvPr>
            <p:ph type="title"/>
          </p:nvPr>
        </p:nvSpPr>
        <p:spPr>
          <a:xfrm>
            <a:off x="1979034" y="640621"/>
            <a:ext cx="10099760" cy="1311331"/>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B0F648-F94C-5A83-3DCE-F95BAD8AE5E3}"/>
              </a:ext>
            </a:extLst>
          </p:cNvPr>
          <p:cNvSpPr>
            <a:spLocks noGrp="1"/>
          </p:cNvSpPr>
          <p:nvPr>
            <p:ph idx="1"/>
          </p:nvPr>
        </p:nvSpPr>
        <p:spPr>
          <a:xfrm>
            <a:off x="1979034" y="2046517"/>
            <a:ext cx="10099760" cy="4032066"/>
          </a:xfrm>
          <a:prstGeom prst="rect">
            <a:avLst/>
          </a:prstGeom>
        </p:spPr>
        <p:txBody>
          <a:bodyPr/>
          <a:lstStyle>
            <a:lvl3pPr>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4B23386-C866-CEB6-12F2-6BE5F1286F26}"/>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46315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F91B-715C-3F06-C807-AA3C877C2AA7}"/>
              </a:ext>
            </a:extLst>
          </p:cNvPr>
          <p:cNvSpPr>
            <a:spLocks noGrp="1"/>
          </p:cNvSpPr>
          <p:nvPr>
            <p:ph type="title"/>
          </p:nvPr>
        </p:nvSpPr>
        <p:spPr>
          <a:xfrm>
            <a:off x="1360710" y="1968135"/>
            <a:ext cx="10515600" cy="2071818"/>
          </a:xfrm>
          <a:prstGeom prst="rect">
            <a:avLst/>
          </a:prstGeom>
        </p:spPr>
        <p:txBody>
          <a:bodyPr anchor="b"/>
          <a:lstStyle>
            <a:lvl1pPr>
              <a:defRPr sz="6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9C22473-6748-6FC3-0F3D-D46FABFDF4F5}"/>
              </a:ext>
            </a:extLst>
          </p:cNvPr>
          <p:cNvSpPr>
            <a:spLocks noGrp="1"/>
          </p:cNvSpPr>
          <p:nvPr>
            <p:ph type="body" idx="1"/>
          </p:nvPr>
        </p:nvSpPr>
        <p:spPr>
          <a:xfrm>
            <a:off x="1360710" y="4119195"/>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66DEB94F-589C-8801-D603-FDF1BEFA55F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50913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C367-32F0-B2D4-D5D4-AC8FB6D3EB94}"/>
              </a:ext>
            </a:extLst>
          </p:cNvPr>
          <p:cNvSpPr>
            <a:spLocks noGrp="1"/>
          </p:cNvSpPr>
          <p:nvPr>
            <p:ph type="title"/>
          </p:nvPr>
        </p:nvSpPr>
        <p:spPr>
          <a:xfrm>
            <a:off x="1952892" y="548013"/>
            <a:ext cx="9368241" cy="1098225"/>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D2F617-67B1-C689-3FC6-DBCC717C39F9}"/>
              </a:ext>
            </a:extLst>
          </p:cNvPr>
          <p:cNvSpPr>
            <a:spLocks noGrp="1"/>
          </p:cNvSpPr>
          <p:nvPr>
            <p:ph sz="half" idx="1"/>
          </p:nvPr>
        </p:nvSpPr>
        <p:spPr>
          <a:xfrm>
            <a:off x="1952892"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619F59-46F7-7FA3-BF81-DA26BF009864}"/>
              </a:ext>
            </a:extLst>
          </p:cNvPr>
          <p:cNvSpPr>
            <a:spLocks noGrp="1"/>
          </p:cNvSpPr>
          <p:nvPr>
            <p:ph sz="half" idx="2"/>
          </p:nvPr>
        </p:nvSpPr>
        <p:spPr>
          <a:xfrm>
            <a:off x="7043061"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2CDFE2A-7E54-C2A1-F5D0-F2F72329C839}"/>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55430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83A2-3C7E-2EA9-1BB7-D62F250DDB2E}"/>
              </a:ext>
            </a:extLst>
          </p:cNvPr>
          <p:cNvSpPr>
            <a:spLocks noGrp="1"/>
          </p:cNvSpPr>
          <p:nvPr>
            <p:ph type="title"/>
          </p:nvPr>
        </p:nvSpPr>
        <p:spPr>
          <a:xfrm>
            <a:off x="1919656" y="591545"/>
            <a:ext cx="9984959"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5F2997-07F8-509B-4121-5A59999D18E7}"/>
              </a:ext>
            </a:extLst>
          </p:cNvPr>
          <p:cNvSpPr>
            <a:spLocks noGrp="1"/>
          </p:cNvSpPr>
          <p:nvPr>
            <p:ph type="body" idx="1"/>
          </p:nvPr>
        </p:nvSpPr>
        <p:spPr>
          <a:xfrm>
            <a:off x="1919656" y="211659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F4AAA2-F946-7184-B488-B6CDF909CBFC}"/>
              </a:ext>
            </a:extLst>
          </p:cNvPr>
          <p:cNvSpPr>
            <a:spLocks noGrp="1"/>
          </p:cNvSpPr>
          <p:nvPr>
            <p:ph sz="half" idx="2"/>
          </p:nvPr>
        </p:nvSpPr>
        <p:spPr>
          <a:xfrm>
            <a:off x="1919656" y="3010177"/>
            <a:ext cx="5157787" cy="322516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B7BEB5A-2F14-4733-8412-D04E3D1A6026}"/>
              </a:ext>
            </a:extLst>
          </p:cNvPr>
          <p:cNvSpPr>
            <a:spLocks noGrp="1"/>
          </p:cNvSpPr>
          <p:nvPr>
            <p:ph type="body" sz="quarter" idx="3"/>
          </p:nvPr>
        </p:nvSpPr>
        <p:spPr>
          <a:xfrm>
            <a:off x="7147564" y="2129750"/>
            <a:ext cx="4757051" cy="81075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2B16358-4325-D573-6782-DEB0A6898A65}"/>
              </a:ext>
            </a:extLst>
          </p:cNvPr>
          <p:cNvSpPr>
            <a:spLocks noGrp="1"/>
          </p:cNvSpPr>
          <p:nvPr>
            <p:ph sz="quarter" idx="4"/>
          </p:nvPr>
        </p:nvSpPr>
        <p:spPr>
          <a:xfrm>
            <a:off x="7147565" y="2979064"/>
            <a:ext cx="4757052" cy="325627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3EAFAE0-ABAB-55D3-72EF-495649DDE23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3774065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01FE5-0FC0-A3D2-7A87-F0F3ADBF955A}"/>
              </a:ext>
            </a:extLst>
          </p:cNvPr>
          <p:cNvSpPr>
            <a:spLocks noGrp="1"/>
          </p:cNvSpPr>
          <p:nvPr>
            <p:ph type="title"/>
          </p:nvPr>
        </p:nvSpPr>
        <p:spPr>
          <a:xfrm>
            <a:off x="1948542" y="643798"/>
            <a:ext cx="9616440"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A1D48213-1677-D706-EB61-AE2AF92650B1}"/>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355694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D5A5-EFD2-E329-D02A-F34C475E7088}"/>
              </a:ext>
            </a:extLst>
          </p:cNvPr>
          <p:cNvSpPr>
            <a:spLocks noGrp="1"/>
          </p:cNvSpPr>
          <p:nvPr>
            <p:ph type="title"/>
          </p:nvPr>
        </p:nvSpPr>
        <p:spPr>
          <a:xfrm>
            <a:off x="2048691" y="608965"/>
            <a:ext cx="9620795"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2492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water, sky, boat&#10;&#10;Description automatically generated">
            <a:extLst>
              <a:ext uri="{FF2B5EF4-FFF2-40B4-BE49-F238E27FC236}">
                <a16:creationId xmlns:a16="http://schemas.microsoft.com/office/drawing/2014/main" id="{B0F825E8-26F9-E4D8-4CC0-FD5AA1062E0A}"/>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2773"/>
            <a:ext cx="12617658"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658"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EE50367C-7BEE-6629-2989-DC484D27354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schemeClr val="bg1">
                      <a:alpha val="75000"/>
                    </a:scheme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1821A2A5-9AFD-2CE2-F6E1-DDDEC99FDAA1}"/>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4" name="Picture Placeholder 2">
            <a:extLst>
              <a:ext uri="{FF2B5EF4-FFF2-40B4-BE49-F238E27FC236}">
                <a16:creationId xmlns:a16="http://schemas.microsoft.com/office/drawing/2014/main" id="{732C800A-8DE2-AA54-922D-7EC386CB29D4}"/>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4265139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2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2810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6316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231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7995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5158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097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349662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628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61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12" name="Picture 11" descr="A picture containing outdoor, mountain, black, old&#10;&#10;Description automatically generated">
            <a:extLst>
              <a:ext uri="{FF2B5EF4-FFF2-40B4-BE49-F238E27FC236}">
                <a16:creationId xmlns:a16="http://schemas.microsoft.com/office/drawing/2014/main" id="{9B8EB226-6643-F8FD-BC9E-F5E7F809A3BF}"/>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591"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2591" y="-1"/>
            <a:ext cx="12192000" cy="6857999"/>
          </a:xfrm>
          <a:prstGeom prst="rect">
            <a:avLst/>
          </a:prstGeom>
        </p:spPr>
      </p:pic>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286EE40-8AA7-F9B3-1D39-D0C8095AF1E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CF5A593-2304-F079-22AA-B4D46C84008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4" name="Picture Placeholder 2">
            <a:extLst>
              <a:ext uri="{FF2B5EF4-FFF2-40B4-BE49-F238E27FC236}">
                <a16:creationId xmlns:a16="http://schemas.microsoft.com/office/drawing/2014/main" id="{F2CE906A-E122-DF42-7570-C05661F8CF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91032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9303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979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068713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271731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36633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014601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1622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86323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4862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07526669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outdoor, grass, field, old&#10;&#10;Description automatically generated">
            <a:extLst>
              <a:ext uri="{FF2B5EF4-FFF2-40B4-BE49-F238E27FC236}">
                <a16:creationId xmlns:a16="http://schemas.microsoft.com/office/drawing/2014/main" id="{6255434C-0444-0409-3E3E-DDC5B9693111}"/>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 y="1"/>
            <a:ext cx="12192000" cy="6857999"/>
          </a:xfrm>
          <a:prstGeom prst="rect">
            <a:avLst/>
          </a:prstGeom>
        </p:spPr>
      </p:pic>
      <p:grpSp>
        <p:nvGrpSpPr>
          <p:cNvPr id="9" name="Group 8">
            <a:extLst>
              <a:ext uri="{FF2B5EF4-FFF2-40B4-BE49-F238E27FC236}">
                <a16:creationId xmlns:a16="http://schemas.microsoft.com/office/drawing/2014/main" id="{47543DDD-4B74-1599-9A7B-B293534B5CF7}"/>
              </a:ext>
            </a:extLst>
          </p:cNvPr>
          <p:cNvGrpSpPr/>
          <p:nvPr userDrawn="1"/>
        </p:nvGrpSpPr>
        <p:grpSpPr>
          <a:xfrm>
            <a:off x="74500" y="124438"/>
            <a:ext cx="2612312" cy="6553531"/>
            <a:chOff x="74500" y="124438"/>
            <a:chExt cx="2612312" cy="6553531"/>
          </a:xfrm>
        </p:grpSpPr>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350C5803-3471-1408-2778-7E1B1803ED34}"/>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7E038DDD-66DA-3B1F-DCBB-6C63390565BA}"/>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5" name="Picture Placeholder 2">
            <a:extLst>
              <a:ext uri="{FF2B5EF4-FFF2-40B4-BE49-F238E27FC236}">
                <a16:creationId xmlns:a16="http://schemas.microsoft.com/office/drawing/2014/main" id="{4CB32BA9-9065-35E5-EDA9-ACD3661C3E7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92642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90193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2"/>
                </a:solidFill>
              </a:rPr>
              <a:pPr algn="r">
                <a:spcBef>
                  <a:spcPct val="50000"/>
                </a:spcBef>
                <a:defRPr/>
              </a:pPr>
              <a:t>‹#›</a:t>
            </a:fld>
            <a:endParaRPr lang="en-US" sz="2400" b="1"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591129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solidFill>
              </a:rPr>
              <a:pPr algn="r">
                <a:spcBef>
                  <a:spcPct val="50000"/>
                </a:spcBef>
                <a:defRPr/>
              </a:pPr>
              <a:t>‹#›</a:t>
            </a:fld>
            <a:endParaRPr lang="en-US" sz="2400" b="1"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118548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611529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295199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904879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332220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1763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247836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7679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text, old, outdoor, factory&#10;&#10;Description automatically generated">
            <a:extLst>
              <a:ext uri="{FF2B5EF4-FFF2-40B4-BE49-F238E27FC236}">
                <a16:creationId xmlns:a16="http://schemas.microsoft.com/office/drawing/2014/main" id="{692F9CA0-62C6-BB7B-F8E6-1B4EF9DA9508}"/>
              </a:ext>
            </a:extLst>
          </p:cNvPr>
          <p:cNvPicPr>
            <a:picLocks noGrp="1" noRot="1" noChangeAspect="1" noMove="1" noResize="1" noEditPoints="1" noAdjustHandles="1" noChangeArrowheads="1" noChangeShapeType="1" noCrop="1"/>
          </p:cNvPicPr>
          <p:nvPr userDrawn="1"/>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5" name="Picture 14">
            <a:extLst>
              <a:ext uri="{FF2B5EF4-FFF2-40B4-BE49-F238E27FC236}">
                <a16:creationId xmlns:a16="http://schemas.microsoft.com/office/drawing/2014/main" id="{F212AEBA-01A8-C100-F453-CA77315299DE}"/>
              </a:ext>
            </a:extLst>
          </p:cNvPr>
          <p:cNvPicPr>
            <a:picLocks noChangeAspect="1"/>
          </p:cNvPicPr>
          <p:nvPr userDrawn="1"/>
        </p:nvPicPr>
        <p:blipFill>
          <a:blip r:embed="rId5"/>
          <a:stretch>
            <a:fillRect/>
          </a:stretch>
        </p:blipFill>
        <p:spPr>
          <a:xfrm>
            <a:off x="0" y="-2"/>
            <a:ext cx="12192000" cy="6857999"/>
          </a:xfrm>
          <a:prstGeom prst="rect">
            <a:avLst/>
          </a:prstGeom>
        </p:spPr>
      </p:pic>
      <p:grpSp>
        <p:nvGrpSpPr>
          <p:cNvPr id="3" name="Group 2">
            <a:extLst>
              <a:ext uri="{FF2B5EF4-FFF2-40B4-BE49-F238E27FC236}">
                <a16:creationId xmlns:a16="http://schemas.microsoft.com/office/drawing/2014/main" id="{B07344CB-6014-B470-B1F4-E1118D0DE17B}"/>
              </a:ext>
            </a:extLst>
          </p:cNvPr>
          <p:cNvGrpSpPr/>
          <p:nvPr userDrawn="1"/>
        </p:nvGrpSpPr>
        <p:grpSpPr>
          <a:xfrm>
            <a:off x="74500" y="124438"/>
            <a:ext cx="2612312" cy="6553531"/>
            <a:chOff x="74500" y="124438"/>
            <a:chExt cx="2612312" cy="6553531"/>
          </a:xfrm>
        </p:grpSpPr>
        <p:pic>
          <p:nvPicPr>
            <p:cNvPr id="4" name="Picture 3">
              <a:extLst>
                <a:ext uri="{FF2B5EF4-FFF2-40B4-BE49-F238E27FC236}">
                  <a16:creationId xmlns:a16="http://schemas.microsoft.com/office/drawing/2014/main" id="{7F25C857-E414-AEE2-8E4D-4A56F4C48EDA}"/>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5" name="Picture 4" descr="A picture containing qr code&#10;&#10;Description automatically generated">
              <a:extLst>
                <a:ext uri="{FF2B5EF4-FFF2-40B4-BE49-F238E27FC236}">
                  <a16:creationId xmlns:a16="http://schemas.microsoft.com/office/drawing/2014/main" id="{3D59AD30-6415-EF80-F8F2-34D8079CB17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9" name="Title 1">
            <a:extLst>
              <a:ext uri="{FF2B5EF4-FFF2-40B4-BE49-F238E27FC236}">
                <a16:creationId xmlns:a16="http://schemas.microsoft.com/office/drawing/2014/main" id="{82E5A114-6814-B35E-C58E-33A67198E2A1}"/>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1B5B754-C474-2BDA-1764-659BE492D6C1}"/>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11" name="Picture Placeholder 2">
            <a:extLst>
              <a:ext uri="{FF2B5EF4-FFF2-40B4-BE49-F238E27FC236}">
                <a16:creationId xmlns:a16="http://schemas.microsoft.com/office/drawing/2014/main" id="{F97F5149-A922-0C43-6F2B-1C4E0F167579}"/>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979368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422173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609600" y="541301"/>
            <a:ext cx="10972320" cy="609398"/>
          </a:xfrm>
          <a:prstGeom prst="rect">
            <a:avLst/>
          </a:prstGeom>
        </p:spPr>
        <p:txBody>
          <a:bodyPr lIns="0" tIns="0" rIns="0" bIns="0" anchor="ctr">
            <a:spAutoFit/>
          </a:bodyPr>
          <a:lstStyle/>
          <a:p>
            <a:endParaRPr lang="en-US" sz="4400" b="0" strike="noStrike" spc="-1">
              <a:solidFill>
                <a:srgbClr val="000000"/>
              </a:solidFill>
              <a:latin typeface="Arial"/>
            </a:endParaRPr>
          </a:p>
        </p:txBody>
      </p:sp>
      <p:sp>
        <p:nvSpPr>
          <p:cNvPr id="134"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223660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366" y="128981"/>
            <a:ext cx="10386814" cy="832920"/>
          </a:xfrm>
          <a:prstGeom prst="rect">
            <a:avLst/>
          </a:prstGeom>
        </p:spPr>
        <p:txBody>
          <a:bodyPr/>
          <a:lstStyle>
            <a:lvl1pPr>
              <a:defRPr>
                <a:solidFill>
                  <a:schemeClr val="bg1"/>
                </a:solidFill>
                <a:latin typeface="+mn-lt"/>
              </a:defRPr>
            </a:lvl1pPr>
          </a:lstStyle>
          <a:p>
            <a:r>
              <a:rPr kumimoji="0" lang="en-US" dirty="0"/>
              <a:t>Click to edit Master title style</a:t>
            </a:r>
          </a:p>
        </p:txBody>
      </p:sp>
      <p:sp>
        <p:nvSpPr>
          <p:cNvPr id="9" name="Slide Number Placeholder 5"/>
          <p:cNvSpPr>
            <a:spLocks noGrp="1"/>
          </p:cNvSpPr>
          <p:nvPr>
            <p:ph type="sldNum" sz="quarter" idx="4"/>
          </p:nvPr>
        </p:nvSpPr>
        <p:spPr>
          <a:xfrm>
            <a:off x="5839483" y="6492876"/>
            <a:ext cx="508000" cy="365125"/>
          </a:xfrm>
          <a:prstGeom prst="rect">
            <a:avLst/>
          </a:prstGeom>
        </p:spPr>
        <p:txBody>
          <a:bodyPr/>
          <a:lstStyle>
            <a:lvl1pPr algn="ctr">
              <a:defRPr sz="1200">
                <a:solidFill>
                  <a:schemeClr val="tx1"/>
                </a:solidFill>
                <a:effectLst>
                  <a:outerShdw blurRad="38100" dist="38100" dir="2700000" algn="tl">
                    <a:srgbClr val="000000">
                      <a:alpha val="43137"/>
                    </a:srgbClr>
                  </a:outerShdw>
                </a:effectLst>
              </a:defRPr>
            </a:lvl1pPr>
          </a:lstStyle>
          <a:p>
            <a:fld id="{9E5D938B-F184-44DA-A135-DDBA121A8C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464412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C622EA81-B6DB-8C6C-5ED3-8E085766C9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picture containing outdoor, sky, ground, old&#10;&#10;Description automatically generated">
            <a:extLst>
              <a:ext uri="{FF2B5EF4-FFF2-40B4-BE49-F238E27FC236}">
                <a16:creationId xmlns:a16="http://schemas.microsoft.com/office/drawing/2014/main" id="{7224291E-CE7F-DEAC-C585-0CD78765206A}"/>
              </a:ext>
            </a:extLst>
          </p:cNvPr>
          <p:cNvPicPr>
            <a:picLocks noGrp="1" noRot="1" noChangeAspect="1" noMove="1" noResize="1" noEditPoints="1" noAdjustHandles="1" noChangeArrowheads="1" noChangeShapeType="1" noCrop="1"/>
          </p:cNvPicPr>
          <p:nvPr userDrawn="1"/>
        </p:nvPicPr>
        <p:blipFill rotWithShape="1">
          <a:blip r:embed="rId3" cstate="screen">
            <a:alphaModFix amt="59000"/>
            <a:extLst>
              <a:ext uri="{BEBA8EAE-BF5A-486C-A8C5-ECC9F3942E4B}">
                <a14:imgProps xmlns:a14="http://schemas.microsoft.com/office/drawing/2010/main">
                  <a14:imgLayer r:embed="rId4">
                    <a14:imgEffect>
                      <a14:sharpenSoften amount="27000"/>
                    </a14:imgEffect>
                    <a14:imgEffect>
                      <a14:colorTemperature colorTemp="7393"/>
                    </a14:imgEffect>
                    <a14:imgEffect>
                      <a14:saturation sat="129000"/>
                    </a14:imgEffect>
                    <a14:imgEffect>
                      <a14:brightnessContrast bright="21000" contrast="1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DB0FE10-E1BA-071A-285D-C9B350A5CFB3}"/>
              </a:ext>
            </a:extLst>
          </p:cNvPr>
          <p:cNvPicPr>
            <a:picLocks noChangeAspect="1"/>
          </p:cNvPicPr>
          <p:nvPr userDrawn="1"/>
        </p:nvPicPr>
        <p:blipFill>
          <a:blip r:embed="rId5"/>
          <a:stretch>
            <a:fillRect/>
          </a:stretch>
        </p:blipFill>
        <p:spPr>
          <a:xfrm>
            <a:off x="0" y="0"/>
            <a:ext cx="12192000" cy="6857999"/>
          </a:xfrm>
          <a:prstGeom prst="rect">
            <a:avLst/>
          </a:prstGeom>
        </p:spPr>
      </p:pic>
      <p:grpSp>
        <p:nvGrpSpPr>
          <p:cNvPr id="5" name="Group 4">
            <a:extLst>
              <a:ext uri="{FF2B5EF4-FFF2-40B4-BE49-F238E27FC236}">
                <a16:creationId xmlns:a16="http://schemas.microsoft.com/office/drawing/2014/main" id="{3A2AAC1B-6882-D004-3166-ABC22F6CC8BE}"/>
              </a:ext>
            </a:extLst>
          </p:cNvPr>
          <p:cNvGrpSpPr/>
          <p:nvPr userDrawn="1"/>
        </p:nvGrpSpPr>
        <p:grpSpPr>
          <a:xfrm>
            <a:off x="74500" y="124438"/>
            <a:ext cx="2612312" cy="6553531"/>
            <a:chOff x="74500" y="124438"/>
            <a:chExt cx="2612312" cy="6553531"/>
          </a:xfrm>
        </p:grpSpPr>
        <p:pic>
          <p:nvPicPr>
            <p:cNvPr id="6" name="Picture 5">
              <a:extLst>
                <a:ext uri="{FF2B5EF4-FFF2-40B4-BE49-F238E27FC236}">
                  <a16:creationId xmlns:a16="http://schemas.microsoft.com/office/drawing/2014/main" id="{FF7285F3-D581-4F26-C195-B26ACFB9FD0B}"/>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4" name="Picture 13" descr="A picture containing qr code&#10;&#10;Description automatically generated">
              <a:extLst>
                <a:ext uri="{FF2B5EF4-FFF2-40B4-BE49-F238E27FC236}">
                  <a16:creationId xmlns:a16="http://schemas.microsoft.com/office/drawing/2014/main" id="{4357EE07-DF2E-6CEB-A19C-A7B1922B196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47D56436-3769-816D-1292-33D44B5655E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92E659F-BB7D-842C-AEEA-C4ED73C71E0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8" name="Picture Placeholder 2">
            <a:extLst>
              <a:ext uri="{FF2B5EF4-FFF2-40B4-BE49-F238E27FC236}">
                <a16:creationId xmlns:a16="http://schemas.microsoft.com/office/drawing/2014/main" id="{271CD653-0627-ECB7-8998-BC86C301DFB7}"/>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5253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sky, ground, old&#10;&#10;Description automatically generated">
            <a:extLst>
              <a:ext uri="{FF2B5EF4-FFF2-40B4-BE49-F238E27FC236}">
                <a16:creationId xmlns:a16="http://schemas.microsoft.com/office/drawing/2014/main" id="{8F171DEF-A430-B5BA-DBA4-4789F8E036E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626"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20CB5390-F2DE-C494-A6E3-0E3F2CF9501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788BD536-BD6E-6976-33F2-203E3B0A4CB8}"/>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DD6A4172-9744-668D-6E17-AF4017235DA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71517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B5CAC99D-BD1B-72A6-6A0E-04193384811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4A47BFF-F88D-E254-51CB-DA810DBED3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15536"/>
            <a:ext cx="12192000" cy="6873536"/>
          </a:xfrm>
          <a:prstGeom prst="rect">
            <a:avLst/>
          </a:prstGeom>
        </p:spPr>
      </p:pic>
      <p:pic>
        <p:nvPicPr>
          <p:cNvPr id="2" name="Picture 1" descr="A picture containing outdoor, old&#10;&#10;Description automatically generated">
            <a:extLst>
              <a:ext uri="{FF2B5EF4-FFF2-40B4-BE49-F238E27FC236}">
                <a16:creationId xmlns:a16="http://schemas.microsoft.com/office/drawing/2014/main" id="{CB7CA560-15D9-B8B7-77DD-EC335969E56A}"/>
              </a:ext>
            </a:extLst>
          </p:cNvPr>
          <p:cNvPicPr>
            <a:picLocks noGrp="1" noRot="1" noChangeAspect="1" noMove="1" noResize="1" noEditPoints="1" noAdjustHandles="1" noChangeArrowheads="1" noChangeShapeType="1" noCrop="1"/>
          </p:cNvPicPr>
          <p:nvPr userDrawn="1"/>
        </p:nvPicPr>
        <p:blipFill rotWithShape="1">
          <a:blip r:embed="rId4" cstate="screen">
            <a:alphaModFix amt="35000"/>
            <a:extLst>
              <a:ext uri="{28A0092B-C50C-407E-A947-70E740481C1C}">
                <a14:useLocalDpi xmlns:a14="http://schemas.microsoft.com/office/drawing/2010/main"/>
              </a:ext>
            </a:extLst>
          </a:blip>
          <a:srcRect/>
          <a:stretch/>
        </p:blipFill>
        <p:spPr>
          <a:xfrm>
            <a:off x="1" y="-7768"/>
            <a:ext cx="12192000" cy="6873535"/>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 y="-23303"/>
            <a:ext cx="12192000" cy="6857999"/>
          </a:xfrm>
          <a:prstGeom prst="rect">
            <a:avLst/>
          </a:prstGeom>
        </p:spPr>
      </p:pic>
      <p:grpSp>
        <p:nvGrpSpPr>
          <p:cNvPr id="14" name="Group 13">
            <a:extLst>
              <a:ext uri="{FF2B5EF4-FFF2-40B4-BE49-F238E27FC236}">
                <a16:creationId xmlns:a16="http://schemas.microsoft.com/office/drawing/2014/main" id="{EE631BEF-3BDD-DE22-794E-9CBB017A778B}"/>
              </a:ext>
            </a:extLst>
          </p:cNvPr>
          <p:cNvGrpSpPr/>
          <p:nvPr userDrawn="1"/>
        </p:nvGrpSpPr>
        <p:grpSpPr>
          <a:xfrm>
            <a:off x="74500" y="124438"/>
            <a:ext cx="2612312" cy="6553531"/>
            <a:chOff x="74500" y="124438"/>
            <a:chExt cx="2612312" cy="6553531"/>
          </a:xfrm>
        </p:grpSpPr>
        <p:pic>
          <p:nvPicPr>
            <p:cNvPr id="15" name="Picture 14">
              <a:extLst>
                <a:ext uri="{FF2B5EF4-FFF2-40B4-BE49-F238E27FC236}">
                  <a16:creationId xmlns:a16="http://schemas.microsoft.com/office/drawing/2014/main" id="{664C231B-7DFE-7C75-A906-0B2B2C789993}"/>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75FDA547-66B6-3212-C804-4CD120628FA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A5B4D753-6F4F-C112-4727-1FCC63A930A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F06462BE-7AC8-90F6-8A55-9CDC151D0DFE}"/>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7" name="Picture Placeholder 2">
            <a:extLst>
              <a:ext uri="{FF2B5EF4-FFF2-40B4-BE49-F238E27FC236}">
                <a16:creationId xmlns:a16="http://schemas.microsoft.com/office/drawing/2014/main" id="{AE4ADB99-AF46-9B44-7C8B-43C4BE38320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51106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outdoor, old&#10;&#10;Description automatically generated">
            <a:extLst>
              <a:ext uri="{FF2B5EF4-FFF2-40B4-BE49-F238E27FC236}">
                <a16:creationId xmlns:a16="http://schemas.microsoft.com/office/drawing/2014/main" id="{E7BB7CC7-BB85-BB66-5E98-2B3B3536021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5098" cy="6857999"/>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5F9CA195-CD7C-5D3C-6650-BE01D65B03D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2B4491A-D2E3-EF6B-EAB1-B3FA6BC4B5FB}"/>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dirty="0"/>
              <a:t>Click to edit Master text styles</a:t>
            </a:r>
          </a:p>
        </p:txBody>
      </p:sp>
      <p:sp useBgFill="1">
        <p:nvSpPr>
          <p:cNvPr id="9" name="Picture Placeholder 2">
            <a:extLst>
              <a:ext uri="{FF2B5EF4-FFF2-40B4-BE49-F238E27FC236}">
                <a16:creationId xmlns:a16="http://schemas.microsoft.com/office/drawing/2014/main" id="{978C0055-8594-B930-5FEB-3A41096AC41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5151961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26.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image" Target="../media/image25.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image" Target="../media/image24.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2.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0F1B85-CA10-5B17-91A7-21B2064C15F6}"/>
              </a:ext>
            </a:extLst>
          </p:cNvPr>
          <p:cNvPicPr>
            <a:picLocks noChangeAspect="1"/>
          </p:cNvPicPr>
          <p:nvPr userDrawn="1"/>
        </p:nvPicPr>
        <p:blipFill>
          <a:blip r:embed="rId25"/>
          <a:stretch>
            <a:fillRect/>
          </a:stretch>
        </p:blipFill>
        <p:spPr>
          <a:xfrm>
            <a:off x="0" y="0"/>
            <a:ext cx="12192000" cy="6857999"/>
          </a:xfrm>
          <a:prstGeom prst="rect">
            <a:avLst/>
          </a:prstGeom>
        </p:spPr>
      </p:pic>
      <p:pic>
        <p:nvPicPr>
          <p:cNvPr id="10" name="Picture 9">
            <a:extLst>
              <a:ext uri="{FF2B5EF4-FFF2-40B4-BE49-F238E27FC236}">
                <a16:creationId xmlns:a16="http://schemas.microsoft.com/office/drawing/2014/main" id="{F2CBBAF8-AA03-519A-A04C-7AB4E65A23B5}"/>
              </a:ext>
              <a:ext uri="{C183D7F6-B498-43B3-948B-1728B52AA6E4}">
                <adec:decorative xmlns:adec="http://schemas.microsoft.com/office/drawing/2017/decorative" val="1"/>
              </a:ext>
            </a:extLst>
          </p:cNvPr>
          <p:cNvPicPr>
            <a:picLocks noChangeAspect="1"/>
          </p:cNvPicPr>
          <p:nvPr userDrawn="1"/>
        </p:nvPicPr>
        <p:blipFill>
          <a:blip r:embed="rId26" cstate="screen">
            <a:alphaModFix/>
            <a:extLst>
              <a:ext uri="{28A0092B-C50C-407E-A947-70E740481C1C}">
                <a14:useLocalDpi xmlns:a14="http://schemas.microsoft.com/office/drawing/2010/main"/>
              </a:ext>
            </a:extLst>
          </a:blip>
          <a:stretch>
            <a:fillRect/>
          </a:stretch>
        </p:blipFill>
        <p:spPr>
          <a:xfrm>
            <a:off x="115243" y="182714"/>
            <a:ext cx="1770489" cy="1654792"/>
          </a:xfrm>
          <a:prstGeom prst="rect">
            <a:avLst/>
          </a:prstGeom>
          <a:ln>
            <a:noFill/>
          </a:ln>
          <a:effectLst>
            <a:outerShdw blurRad="50800" dist="38100" dir="8100000" algn="tr"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a:extLst>
              <a:ext uri="{FF2B5EF4-FFF2-40B4-BE49-F238E27FC236}">
                <a16:creationId xmlns:a16="http://schemas.microsoft.com/office/drawing/2014/main" id="{659E95A8-3758-DF9C-D007-7B97123ABBD6}"/>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115243" y="5813015"/>
            <a:ext cx="2139510" cy="94935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13773761"/>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649" r:id="rId3"/>
    <p:sldLayoutId id="2147483685" r:id="rId4"/>
    <p:sldLayoutId id="2147483692" r:id="rId5"/>
    <p:sldLayoutId id="2147483688" r:id="rId6"/>
    <p:sldLayoutId id="2147483699" r:id="rId7"/>
    <p:sldLayoutId id="2147483689" r:id="rId8"/>
    <p:sldLayoutId id="2147483698" r:id="rId9"/>
    <p:sldLayoutId id="2147483690" r:id="rId10"/>
    <p:sldLayoutId id="2147483697" r:id="rId11"/>
    <p:sldLayoutId id="2147483695" r:id="rId12"/>
    <p:sldLayoutId id="2147483694" r:id="rId13"/>
    <p:sldLayoutId id="2147483650" r:id="rId14"/>
    <p:sldLayoutId id="2147483651" r:id="rId15"/>
    <p:sldLayoutId id="2147483652" r:id="rId16"/>
    <p:sldLayoutId id="2147483653" r:id="rId17"/>
    <p:sldLayoutId id="2147483654" r:id="rId18"/>
    <p:sldLayoutId id="2147483684" r:id="rId19"/>
    <p:sldLayoutId id="2147483691" r:id="rId20"/>
    <p:sldLayoutId id="2147483703" r:id="rId21"/>
    <p:sldLayoutId id="2147483705" r:id="rId22"/>
    <p:sldLayoutId id="214748370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486541" y="67690"/>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pPr algn="r">
                <a:spcBef>
                  <a:spcPct val="50000"/>
                </a:spcBef>
                <a:defRPr/>
              </a:pPr>
              <a:t>‹#›</a:t>
            </a:fld>
            <a:endParaRPr lang="en-US" sz="2400" b="1"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2"/>
          <a:stretch>
            <a:fillRect/>
          </a:stretch>
        </p:blipFill>
        <p:spPr>
          <a:xfrm>
            <a:off x="11309075" y="488433"/>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3"/>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6218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AC30A-A0EF-A4B1-27FB-B13CFB3BBF9F}"/>
              </a:ext>
            </a:extLst>
          </p:cNvPr>
          <p:cNvSpPr>
            <a:spLocks noGrp="1"/>
          </p:cNvSpPr>
          <p:nvPr>
            <p:ph type="title"/>
          </p:nvPr>
        </p:nvSpPr>
        <p:spPr>
          <a:xfrm>
            <a:off x="4097646" y="464870"/>
            <a:ext cx="7369629" cy="1098225"/>
          </a:xfrm>
        </p:spPr>
        <p:txBody>
          <a:bodyPr/>
          <a:lstStyle/>
          <a:p>
            <a:r>
              <a:rPr lang="en-US" dirty="0"/>
              <a:t>DOING BUSINESS </a:t>
            </a:r>
            <a:br>
              <a:rPr lang="en-US" dirty="0"/>
            </a:br>
            <a:r>
              <a:rPr lang="en-US" dirty="0"/>
              <a:t>WITH </a:t>
            </a:r>
            <a:r>
              <a:rPr lang="en-US" dirty="0" err="1"/>
              <a:t>usace</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9ED3FB5B-11EF-0133-443D-E5D27CA3A3C7}"/>
              </a:ext>
            </a:extLst>
          </p:cNvPr>
          <p:cNvSpPr>
            <a:spLocks noGrp="1"/>
          </p:cNvSpPr>
          <p:nvPr>
            <p:ph sz="half" idx="1"/>
          </p:nvPr>
        </p:nvSpPr>
        <p:spPr/>
        <p:txBody>
          <a:bodyPr/>
          <a:lstStyle/>
          <a:p>
            <a:r>
              <a:rPr lang="en-US" dirty="0"/>
              <a:t>WILMINGTON DISTRICT</a:t>
            </a:r>
            <a:br>
              <a:rPr lang="en-US" dirty="0"/>
            </a:br>
            <a:br>
              <a:rPr lang="en-US" dirty="0"/>
            </a:br>
            <a:r>
              <a:rPr lang="en-US" dirty="0"/>
              <a:t>FY25 + Program Overview</a:t>
            </a:r>
          </a:p>
        </p:txBody>
      </p:sp>
      <p:pic>
        <p:nvPicPr>
          <p:cNvPr id="9" name="Picture Placeholder 8">
            <a:extLst>
              <a:ext uri="{FF2B5EF4-FFF2-40B4-BE49-F238E27FC236}">
                <a16:creationId xmlns:a16="http://schemas.microsoft.com/office/drawing/2014/main" id="{12E4B828-E244-B2FD-36E4-7FAD7276C441}"/>
              </a:ext>
            </a:extLst>
          </p:cNvPr>
          <p:cNvPicPr>
            <a:picLocks noGrp="1" noChangeAspect="1"/>
          </p:cNvPicPr>
          <p:nvPr>
            <p:ph type="pic" idx="10"/>
          </p:nvPr>
        </p:nvPicPr>
        <p:blipFill>
          <a:blip r:embed="rId2"/>
          <a:srcRect l="2410" r="2410"/>
          <a:stretch>
            <a:fillRect/>
          </a:stretch>
        </p:blipFill>
        <p:spPr>
          <a:prstGeom prst="rect">
            <a:avLst/>
          </a:prstGeom>
        </p:spPr>
      </p:pic>
    </p:spTree>
    <p:extLst>
      <p:ext uri="{BB962C8B-B14F-4D97-AF65-F5344CB8AC3E}">
        <p14:creationId xmlns:p14="http://schemas.microsoft.com/office/powerpoint/2010/main" val="90388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B3C91EB-81A3-4A4B-50C9-F4825BC03AC1}"/>
              </a:ext>
            </a:extLst>
          </p:cNvPr>
          <p:cNvGraphicFramePr>
            <a:graphicFrameLocks noGrp="1"/>
          </p:cNvGraphicFramePr>
          <p:nvPr>
            <p:ph sz="quarter" idx="10"/>
            <p:extLst>
              <p:ext uri="{D42A27DB-BD31-4B8C-83A1-F6EECF244321}">
                <p14:modId xmlns:p14="http://schemas.microsoft.com/office/powerpoint/2010/main" val="3796747342"/>
              </p:ext>
            </p:extLst>
          </p:nvPr>
        </p:nvGraphicFramePr>
        <p:xfrm>
          <a:off x="1812658" y="1283666"/>
          <a:ext cx="10304714" cy="4366834"/>
        </p:xfrm>
        <a:graphic>
          <a:graphicData uri="http://schemas.openxmlformats.org/drawingml/2006/table">
            <a:tbl>
              <a:tblPr firstRow="1" bandRow="1">
                <a:tableStyleId>{5C22544A-7EE6-4342-B048-85BDC9FD1C3A}</a:tableStyleId>
              </a:tblPr>
              <a:tblGrid>
                <a:gridCol w="627589">
                  <a:extLst>
                    <a:ext uri="{9D8B030D-6E8A-4147-A177-3AD203B41FA5}">
                      <a16:colId xmlns:a16="http://schemas.microsoft.com/office/drawing/2014/main" val="3073559477"/>
                    </a:ext>
                  </a:extLst>
                </a:gridCol>
                <a:gridCol w="2729282">
                  <a:extLst>
                    <a:ext uri="{9D8B030D-6E8A-4147-A177-3AD203B41FA5}">
                      <a16:colId xmlns:a16="http://schemas.microsoft.com/office/drawing/2014/main" val="1311882581"/>
                    </a:ext>
                  </a:extLst>
                </a:gridCol>
                <a:gridCol w="1566249">
                  <a:extLst>
                    <a:ext uri="{9D8B030D-6E8A-4147-A177-3AD203B41FA5}">
                      <a16:colId xmlns:a16="http://schemas.microsoft.com/office/drawing/2014/main" val="915424464"/>
                    </a:ext>
                  </a:extLst>
                </a:gridCol>
                <a:gridCol w="1475715">
                  <a:extLst>
                    <a:ext uri="{9D8B030D-6E8A-4147-A177-3AD203B41FA5}">
                      <a16:colId xmlns:a16="http://schemas.microsoft.com/office/drawing/2014/main" val="297388941"/>
                    </a:ext>
                  </a:extLst>
                </a:gridCol>
                <a:gridCol w="1220528">
                  <a:extLst>
                    <a:ext uri="{9D8B030D-6E8A-4147-A177-3AD203B41FA5}">
                      <a16:colId xmlns:a16="http://schemas.microsoft.com/office/drawing/2014/main" val="3957435259"/>
                    </a:ext>
                  </a:extLst>
                </a:gridCol>
                <a:gridCol w="1154645">
                  <a:extLst>
                    <a:ext uri="{9D8B030D-6E8A-4147-A177-3AD203B41FA5}">
                      <a16:colId xmlns:a16="http://schemas.microsoft.com/office/drawing/2014/main" val="3701265138"/>
                    </a:ext>
                  </a:extLst>
                </a:gridCol>
                <a:gridCol w="1530706">
                  <a:extLst>
                    <a:ext uri="{9D8B030D-6E8A-4147-A177-3AD203B41FA5}">
                      <a16:colId xmlns:a16="http://schemas.microsoft.com/office/drawing/2014/main" val="1322220121"/>
                    </a:ext>
                  </a:extLst>
                </a:gridCol>
              </a:tblGrid>
              <a:tr h="537347">
                <a:tc>
                  <a:txBody>
                    <a:bodyPr/>
                    <a:lstStyle/>
                    <a:p>
                      <a:pPr algn="ctr"/>
                      <a:r>
                        <a:rPr lang="en-US" sz="1600" dirty="0">
                          <a:solidFill>
                            <a:schemeClr val="tx1"/>
                          </a:solidFill>
                        </a:rPr>
                        <a:t>FY</a:t>
                      </a:r>
                    </a:p>
                  </a:txBody>
                  <a:tcPr>
                    <a:solidFill>
                      <a:srgbClr val="00B0F0"/>
                    </a:solidFill>
                  </a:tcPr>
                </a:tc>
                <a:tc>
                  <a:txBody>
                    <a:bodyPr/>
                    <a:lstStyle/>
                    <a:p>
                      <a:pPr lvl="0" algn="ctr">
                        <a:buNone/>
                      </a:pPr>
                      <a:r>
                        <a:rPr lang="en-US" sz="1600">
                          <a:solidFill>
                            <a:schemeClr val="tx1"/>
                          </a:solidFill>
                        </a:rPr>
                        <a:t>Project </a:t>
                      </a:r>
                    </a:p>
                  </a:txBody>
                  <a:tcPr>
                    <a:solidFill>
                      <a:srgbClr val="00B0F0"/>
                    </a:solidFill>
                  </a:tcPr>
                </a:tc>
                <a:tc>
                  <a:txBody>
                    <a:bodyPr/>
                    <a:lstStyle/>
                    <a:p>
                      <a:pPr lvl="0" algn="ctr">
                        <a:buNone/>
                      </a:pPr>
                      <a:r>
                        <a:rPr lang="en-US" sz="1600">
                          <a:solidFill>
                            <a:schemeClr val="tx1"/>
                          </a:solidFill>
                        </a:rPr>
                        <a:t>Location</a:t>
                      </a:r>
                      <a:endParaRPr lang="en-US"/>
                    </a:p>
                  </a:txBody>
                  <a:tcPr>
                    <a:solidFill>
                      <a:srgbClr val="00B0F0"/>
                    </a:solidFill>
                  </a:tcPr>
                </a:tc>
                <a:tc>
                  <a:txBody>
                    <a:bodyPr/>
                    <a:lstStyle/>
                    <a:p>
                      <a:pPr algn="ctr"/>
                      <a:r>
                        <a:rPr lang="en-US" sz="1600">
                          <a:solidFill>
                            <a:schemeClr val="tx1"/>
                          </a:solidFill>
                        </a:rPr>
                        <a:t>Value</a:t>
                      </a:r>
                    </a:p>
                  </a:txBody>
                  <a:tcPr>
                    <a:solidFill>
                      <a:srgbClr val="00B0F0"/>
                    </a:solidFill>
                  </a:tcPr>
                </a:tc>
                <a:tc>
                  <a:txBody>
                    <a:bodyPr/>
                    <a:lstStyle/>
                    <a:p>
                      <a:pPr algn="ctr"/>
                      <a:r>
                        <a:rPr lang="en-US" sz="1600">
                          <a:solidFill>
                            <a:schemeClr val="tx1"/>
                          </a:solidFill>
                        </a:rPr>
                        <a:t>Solicitation</a:t>
                      </a:r>
                    </a:p>
                  </a:txBody>
                  <a:tcPr>
                    <a:solidFill>
                      <a:srgbClr val="00B0F0"/>
                    </a:solidFill>
                  </a:tcPr>
                </a:tc>
                <a:tc>
                  <a:txBody>
                    <a:bodyPr/>
                    <a:lstStyle/>
                    <a:p>
                      <a:pPr algn="ctr"/>
                      <a:r>
                        <a:rPr lang="en-US" sz="1600">
                          <a:solidFill>
                            <a:schemeClr val="tx1"/>
                          </a:solidFill>
                        </a:rPr>
                        <a:t>Acquisition Strategy</a:t>
                      </a:r>
                    </a:p>
                  </a:txBody>
                  <a:tcPr>
                    <a:solidFill>
                      <a:srgbClr val="00B0F0"/>
                    </a:solidFill>
                  </a:tcPr>
                </a:tc>
                <a:tc>
                  <a:txBody>
                    <a:bodyPr/>
                    <a:lstStyle/>
                    <a:p>
                      <a:pPr algn="ctr"/>
                      <a:r>
                        <a:rPr lang="en-US" sz="1600">
                          <a:solidFill>
                            <a:schemeClr val="tx1"/>
                          </a:solidFill>
                        </a:rPr>
                        <a:t>Estimated Advertise Date</a:t>
                      </a:r>
                    </a:p>
                  </a:txBody>
                  <a:tcPr>
                    <a:solidFill>
                      <a:srgbClr val="00B0F0"/>
                    </a:solidFill>
                  </a:tcPr>
                </a:tc>
                <a:extLst>
                  <a:ext uri="{0D108BD9-81ED-4DB2-BD59-A6C34878D82A}">
                    <a16:rowId xmlns:a16="http://schemas.microsoft.com/office/drawing/2014/main" val="2211614277"/>
                  </a:ext>
                </a:extLst>
              </a:tr>
              <a:tr h="480784">
                <a:tc>
                  <a:txBody>
                    <a:bodyPr/>
                    <a:lstStyle/>
                    <a:p>
                      <a:pPr algn="ctr"/>
                      <a:r>
                        <a:rPr lang="en-US" sz="1400" b="1" dirty="0">
                          <a:latin typeface="Arial" panose="020B0604020202020204" pitchFamily="34" charset="0"/>
                          <a:cs typeface="Arial" panose="020B0604020202020204" pitchFamily="34" charset="0"/>
                        </a:rPr>
                        <a:t>26</a:t>
                      </a:r>
                    </a:p>
                  </a:txBody>
                  <a:tcPr/>
                </a:tc>
                <a:tc>
                  <a:txBody>
                    <a:bodyPr/>
                    <a:lstStyle/>
                    <a:p>
                      <a:pPr lvl="0" algn="ctr">
                        <a:lnSpc>
                          <a:spcPct val="100000"/>
                        </a:lnSpc>
                        <a:spcBef>
                          <a:spcPts val="0"/>
                        </a:spcBef>
                        <a:spcAft>
                          <a:spcPts val="0"/>
                        </a:spcAft>
                        <a:buNone/>
                      </a:pPr>
                      <a:r>
                        <a:rPr lang="en-US" sz="1500" b="1" i="0" u="none" strike="noStrike" noProof="0" dirty="0">
                          <a:solidFill>
                            <a:srgbClr val="221F20"/>
                          </a:solidFill>
                          <a:latin typeface="Arial" panose="020B0604020202020204" pitchFamily="34" charset="0"/>
                          <a:cs typeface="Arial" panose="020B0604020202020204" pitchFamily="34" charset="0"/>
                        </a:rPr>
                        <a:t>Mission Command Center </a:t>
                      </a:r>
                      <a:endParaRPr lang="en-US" sz="1500" b="0" i="0" u="none" strike="noStrike" noProof="0" dirty="0">
                        <a:solidFill>
                          <a:srgbClr val="221F20"/>
                        </a:solidFill>
                        <a:latin typeface="Arial" panose="020B0604020202020204" pitchFamily="34" charset="0"/>
                        <a:cs typeface="Arial" panose="020B0604020202020204" pitchFamily="34" charset="0"/>
                      </a:endParaRPr>
                    </a:p>
                  </a:txBody>
                  <a:tcPr/>
                </a:tc>
                <a:tc>
                  <a:txBody>
                    <a:bodyPr/>
                    <a:lstStyle/>
                    <a:p>
                      <a:pPr lvl="0" algn="ctr">
                        <a:buNone/>
                      </a:pPr>
                      <a:r>
                        <a:rPr lang="en-US" sz="1400" b="1" dirty="0">
                          <a:latin typeface="Arial" panose="020B0604020202020204" pitchFamily="34" charset="0"/>
                          <a:cs typeface="Arial" panose="020B0604020202020204" pitchFamily="34" charset="0"/>
                        </a:rPr>
                        <a:t>JSOC </a:t>
                      </a:r>
                    </a:p>
                  </a:txBody>
                  <a:tcPr/>
                </a:tc>
                <a:tc>
                  <a:txBody>
                    <a:bodyPr/>
                    <a:lstStyle/>
                    <a:p>
                      <a:pPr algn="ctr"/>
                      <a:r>
                        <a:rPr lang="en-US" sz="1400" b="1" dirty="0">
                          <a:latin typeface="Arial" panose="020B0604020202020204" pitchFamily="34" charset="0"/>
                          <a:cs typeface="Arial" panose="020B0604020202020204" pitchFamily="34" charset="0"/>
                        </a:rPr>
                        <a:t>$100M – 150M</a:t>
                      </a:r>
                    </a:p>
                  </a:txBody>
                  <a:tcPr/>
                </a:tc>
                <a:tc>
                  <a:txBody>
                    <a:bodyPr/>
                    <a:lstStyle/>
                    <a:p>
                      <a:pPr algn="ctr"/>
                      <a:r>
                        <a:rPr lang="en-US" sz="1400" b="1" dirty="0">
                          <a:latin typeface="Arial" panose="020B0604020202020204" pitchFamily="34" charset="0"/>
                          <a:cs typeface="Arial" panose="020B0604020202020204" pitchFamily="34" charset="0"/>
                        </a:rPr>
                        <a:t>UR</a:t>
                      </a:r>
                    </a:p>
                  </a:txBody>
                  <a:tcPr/>
                </a:tc>
                <a:tc>
                  <a:txBody>
                    <a:bodyPr/>
                    <a:lstStyle/>
                    <a:p>
                      <a:pPr lvl="0" algn="ctr">
                        <a:buNone/>
                      </a:pPr>
                      <a:r>
                        <a:rPr lang="en-US" sz="1400" b="1" dirty="0">
                          <a:latin typeface="Arial" panose="020B0604020202020204" pitchFamily="34" charset="0"/>
                          <a:cs typeface="Arial" panose="020B0604020202020204" pitchFamily="34" charset="0"/>
                        </a:rPr>
                        <a:t>DBB</a:t>
                      </a:r>
                    </a:p>
                  </a:txBody>
                  <a:tcPr/>
                </a:tc>
                <a:tc>
                  <a:txBody>
                    <a:bodyPr/>
                    <a:lstStyle/>
                    <a:p>
                      <a:pPr algn="ctr"/>
                      <a:r>
                        <a:rPr lang="en-US" sz="1400" b="1" dirty="0">
                          <a:latin typeface="Arial" panose="020B0604020202020204" pitchFamily="34" charset="0"/>
                          <a:cs typeface="Arial" panose="020B0604020202020204" pitchFamily="34" charset="0"/>
                        </a:rPr>
                        <a:t>FY26                   2nd QTR</a:t>
                      </a:r>
                    </a:p>
                  </a:txBody>
                  <a:tcPr/>
                </a:tc>
                <a:extLst>
                  <a:ext uri="{0D108BD9-81ED-4DB2-BD59-A6C34878D82A}">
                    <a16:rowId xmlns:a16="http://schemas.microsoft.com/office/drawing/2014/main" val="2291822070"/>
                  </a:ext>
                </a:extLst>
              </a:tr>
              <a:tr h="480784">
                <a:tc>
                  <a:txBody>
                    <a:bodyPr/>
                    <a:lstStyle/>
                    <a:p>
                      <a:pPr algn="ctr"/>
                      <a:r>
                        <a:rPr lang="en-US" sz="1400" b="1" dirty="0">
                          <a:latin typeface="Arial" panose="020B0604020202020204" pitchFamily="34" charset="0"/>
                          <a:cs typeface="Arial" panose="020B0604020202020204" pitchFamily="34" charset="0"/>
                        </a:rPr>
                        <a:t>27</a:t>
                      </a:r>
                    </a:p>
                  </a:txBody>
                  <a:tcPr/>
                </a:tc>
                <a:tc>
                  <a:txBody>
                    <a:bodyPr/>
                    <a:lstStyle/>
                    <a:p>
                      <a:pPr lvl="0" algn="ctr">
                        <a:buNone/>
                      </a:pPr>
                      <a:r>
                        <a:rPr lang="en-US" sz="1400" b="1" dirty="0">
                          <a:latin typeface="Arial" panose="020B0604020202020204" pitchFamily="34" charset="0"/>
                          <a:cs typeface="Arial" panose="020B0604020202020204" pitchFamily="34" charset="0"/>
                        </a:rPr>
                        <a:t>SOF Equipment Development Facility </a:t>
                      </a:r>
                    </a:p>
                  </a:txBody>
                  <a:tcPr/>
                </a:tc>
                <a:tc>
                  <a:txBody>
                    <a:bodyPr/>
                    <a:lstStyle/>
                    <a:p>
                      <a:pPr lvl="0" algn="ctr">
                        <a:buNone/>
                      </a:pPr>
                      <a:r>
                        <a:rPr lang="en-US" sz="1400" b="1" dirty="0">
                          <a:latin typeface="Arial" panose="020B0604020202020204" pitchFamily="34" charset="0"/>
                          <a:cs typeface="Arial" panose="020B0604020202020204" pitchFamily="34" charset="0"/>
                        </a:rPr>
                        <a:t> ATF</a:t>
                      </a:r>
                    </a:p>
                  </a:txBody>
                  <a:tcPr/>
                </a:tc>
                <a:tc>
                  <a:txBody>
                    <a:bodyPr/>
                    <a:lstStyle/>
                    <a:p>
                      <a:pPr algn="ctr"/>
                      <a:r>
                        <a:rPr lang="en-US" sz="1400" b="1" dirty="0">
                          <a:latin typeface="Arial" panose="020B0604020202020204" pitchFamily="34" charset="0"/>
                          <a:cs typeface="Arial" panose="020B0604020202020204" pitchFamily="34" charset="0"/>
                        </a:rPr>
                        <a:t>$25M - 50M </a:t>
                      </a:r>
                    </a:p>
                  </a:txBody>
                  <a:tcPr/>
                </a:tc>
                <a:tc>
                  <a:txBody>
                    <a:bodyPr/>
                    <a:lstStyle/>
                    <a:p>
                      <a:pPr algn="ctr"/>
                      <a:r>
                        <a:rPr lang="en-US" sz="1400" b="1" dirty="0">
                          <a:latin typeface="Arial" panose="020B0604020202020204" pitchFamily="34" charset="0"/>
                          <a:cs typeface="Arial" panose="020B0604020202020204" pitchFamily="34" charset="0"/>
                        </a:rPr>
                        <a:t> TBD</a:t>
                      </a:r>
                    </a:p>
                  </a:txBody>
                  <a:tcPr/>
                </a:tc>
                <a:tc>
                  <a:txBody>
                    <a:bodyPr/>
                    <a:lstStyle/>
                    <a:p>
                      <a:pPr algn="ctr"/>
                      <a:r>
                        <a:rPr lang="en-US" sz="1400" b="1" dirty="0">
                          <a:latin typeface="Arial" panose="020B0604020202020204" pitchFamily="34" charset="0"/>
                          <a:cs typeface="Arial" panose="020B0604020202020204" pitchFamily="34" charset="0"/>
                        </a:rPr>
                        <a:t>DBB </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FY27 </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2</a:t>
                      </a:r>
                      <a:r>
                        <a:rPr lang="en-US" sz="1400" b="1" baseline="30000" dirty="0">
                          <a:latin typeface="Arial" panose="020B0604020202020204" pitchFamily="34" charset="0"/>
                          <a:cs typeface="Arial" panose="020B0604020202020204" pitchFamily="34" charset="0"/>
                        </a:rPr>
                        <a:t>nd</a:t>
                      </a:r>
                      <a:r>
                        <a:rPr lang="en-US" sz="1400" b="1" dirty="0">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692622132"/>
                  </a:ext>
                </a:extLst>
              </a:tr>
              <a:tr h="678754">
                <a:tc>
                  <a:txBody>
                    <a:bodyPr/>
                    <a:lstStyle/>
                    <a:p>
                      <a:pPr algn="ctr"/>
                      <a:r>
                        <a:rPr lang="en-US" sz="1400" b="1" dirty="0">
                          <a:latin typeface="Arial" panose="020B0604020202020204" pitchFamily="34" charset="0"/>
                          <a:cs typeface="Arial" panose="020B0604020202020204" pitchFamily="34" charset="0"/>
                        </a:rPr>
                        <a:t>27  </a:t>
                      </a:r>
                    </a:p>
                  </a:txBody>
                  <a:tcPr/>
                </a:tc>
                <a:tc>
                  <a:txBody>
                    <a:bodyPr/>
                    <a:lstStyle/>
                    <a:p>
                      <a:pPr marL="0" lvl="0" indent="0" algn="ctr">
                        <a:lnSpc>
                          <a:spcPct val="100000"/>
                        </a:lnSpc>
                        <a:buNone/>
                      </a:pPr>
                      <a:r>
                        <a:rPr lang="en-US" sz="1400" b="1" dirty="0">
                          <a:latin typeface="Arial" panose="020B0604020202020204" pitchFamily="34" charset="0"/>
                          <a:cs typeface="Arial" panose="020B0604020202020204" pitchFamily="34" charset="0"/>
                        </a:rPr>
                        <a:t>SOF Ammo Supply Point</a:t>
                      </a:r>
                      <a:r>
                        <a:rPr lang="en-US" sz="1400" b="1" i="0" u="none" strike="noStrike" baseline="0" noProof="0" dirty="0">
                          <a:solidFill>
                            <a:srgbClr val="221F20"/>
                          </a:solidFill>
                          <a:latin typeface="Arial" panose="020B0604020202020204" pitchFamily="34" charset="0"/>
                          <a:cs typeface="Arial" panose="020B0604020202020204" pitchFamily="34" charset="0"/>
                        </a:rPr>
                        <a:t> </a:t>
                      </a:r>
                    </a:p>
                    <a:p>
                      <a:pPr marL="0" lvl="0" indent="0" algn="ctr">
                        <a:lnSpc>
                          <a:spcPct val="100000"/>
                        </a:lnSpc>
                        <a:buNone/>
                      </a:pPr>
                      <a:r>
                        <a:rPr lang="en-US" sz="1400" b="1" i="0" u="none" strike="noStrike" baseline="0" noProof="0" dirty="0">
                          <a:solidFill>
                            <a:srgbClr val="221F20"/>
                          </a:solidFill>
                          <a:latin typeface="Arial" panose="020B0604020202020204" pitchFamily="34" charset="0"/>
                          <a:cs typeface="Arial" panose="020B0604020202020204" pitchFamily="34" charset="0"/>
                        </a:rPr>
                        <a:t>Phase 1  </a:t>
                      </a:r>
                      <a:endParaRPr lang="en-US" sz="1400" b="1" dirty="0">
                        <a:latin typeface="Arial" panose="020B0604020202020204" pitchFamily="34" charset="0"/>
                        <a:cs typeface="Arial" panose="020B0604020202020204" pitchFamily="34" charset="0"/>
                      </a:endParaRPr>
                    </a:p>
                  </a:txBody>
                  <a:tcPr/>
                </a:tc>
                <a:tc>
                  <a:txBody>
                    <a:bodyPr/>
                    <a:lstStyle/>
                    <a:p>
                      <a:pPr lvl="0" algn="ctr">
                        <a:buNone/>
                      </a:pPr>
                      <a:r>
                        <a:rPr lang="en-US" sz="1400" b="1" dirty="0">
                          <a:latin typeface="Arial" panose="020B0604020202020204" pitchFamily="34" charset="0"/>
                          <a:cs typeface="Arial" panose="020B0604020202020204" pitchFamily="34" charset="0"/>
                        </a:rPr>
                        <a:t>SOTF </a:t>
                      </a:r>
                    </a:p>
                  </a:txBody>
                  <a:tcPr/>
                </a:tc>
                <a:tc>
                  <a:txBody>
                    <a:bodyPr/>
                    <a:lstStyle/>
                    <a:p>
                      <a:pPr algn="ctr"/>
                      <a:r>
                        <a:rPr lang="en-US" sz="1400" b="1" dirty="0">
                          <a:latin typeface="Arial" panose="020B0604020202020204" pitchFamily="34" charset="0"/>
                          <a:cs typeface="Arial" panose="020B0604020202020204" pitchFamily="34" charset="0"/>
                        </a:rPr>
                        <a:t> Phase 1</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$50M - 100M</a:t>
                      </a:r>
                    </a:p>
                  </a:txBody>
                  <a:tcPr/>
                </a:tc>
                <a:tc>
                  <a:txBody>
                    <a:bodyPr/>
                    <a:lstStyle/>
                    <a:p>
                      <a:pPr algn="ctr"/>
                      <a:r>
                        <a:rPr lang="en-US" sz="1400" b="1" dirty="0">
                          <a:latin typeface="Arial" panose="020B0604020202020204" pitchFamily="34" charset="0"/>
                          <a:cs typeface="Arial" panose="020B0604020202020204" pitchFamily="34" charset="0"/>
                        </a:rPr>
                        <a:t>UR</a:t>
                      </a:r>
                    </a:p>
                  </a:txBody>
                  <a:tcPr/>
                </a:tc>
                <a:tc>
                  <a:txBody>
                    <a:bodyPr/>
                    <a:lstStyle/>
                    <a:p>
                      <a:pPr algn="ctr"/>
                      <a:r>
                        <a:rPr lang="en-US" sz="1400" b="1" dirty="0">
                          <a:latin typeface="Arial" panose="020B0604020202020204" pitchFamily="34" charset="0"/>
                          <a:cs typeface="Arial" panose="020B0604020202020204" pitchFamily="34" charset="0"/>
                        </a:rPr>
                        <a:t>DBB</a:t>
                      </a:r>
                    </a:p>
                  </a:txBody>
                  <a:tcPr/>
                </a:tc>
                <a:tc>
                  <a:txBody>
                    <a:bodyPr/>
                    <a:lstStyle/>
                    <a:p>
                      <a:pPr algn="ctr"/>
                      <a:r>
                        <a:rPr lang="en-US" sz="1400" b="1" dirty="0">
                          <a:latin typeface="Arial" panose="020B0604020202020204" pitchFamily="34" charset="0"/>
                          <a:cs typeface="Arial" panose="020B0604020202020204" pitchFamily="34" charset="0"/>
                        </a:rPr>
                        <a:t>FY27</a:t>
                      </a:r>
                    </a:p>
                    <a:p>
                      <a:pPr algn="ctr"/>
                      <a:r>
                        <a:rPr lang="en-US" sz="1400" b="1" dirty="0">
                          <a:latin typeface="Arial" panose="020B0604020202020204" pitchFamily="34" charset="0"/>
                          <a:cs typeface="Arial" panose="020B0604020202020204" pitchFamily="34" charset="0"/>
                        </a:rPr>
                        <a:t>3</a:t>
                      </a:r>
                      <a:r>
                        <a:rPr lang="en-US" sz="1400" b="1" baseline="30000" dirty="0">
                          <a:latin typeface="Arial" panose="020B0604020202020204" pitchFamily="34" charset="0"/>
                          <a:cs typeface="Arial" panose="020B0604020202020204" pitchFamily="34" charset="0"/>
                        </a:rPr>
                        <a:t>rd</a:t>
                      </a:r>
                      <a:r>
                        <a:rPr lang="en-US" sz="1400" b="1" dirty="0">
                          <a:latin typeface="Arial" panose="020B0604020202020204" pitchFamily="34" charset="0"/>
                          <a:cs typeface="Arial" panose="020B0604020202020204" pitchFamily="34" charset="0"/>
                        </a:rPr>
                        <a:t> QTR </a:t>
                      </a:r>
                    </a:p>
                  </a:txBody>
                  <a:tcPr/>
                </a:tc>
                <a:extLst>
                  <a:ext uri="{0D108BD9-81ED-4DB2-BD59-A6C34878D82A}">
                    <a16:rowId xmlns:a16="http://schemas.microsoft.com/office/drawing/2014/main" val="1858758083"/>
                  </a:ext>
                </a:extLst>
              </a:tr>
              <a:tr h="480784">
                <a:tc>
                  <a:txBody>
                    <a:bodyPr/>
                    <a:lstStyle/>
                    <a:p>
                      <a:pPr algn="ctr"/>
                      <a:r>
                        <a:rPr lang="en-US" sz="1400" b="1" dirty="0">
                          <a:latin typeface="Arial" panose="020B0604020202020204" pitchFamily="34" charset="0"/>
                          <a:cs typeface="Arial" panose="020B0604020202020204" pitchFamily="34" charset="0"/>
                        </a:rPr>
                        <a:t>27 </a:t>
                      </a:r>
                    </a:p>
                  </a:txBody>
                  <a:tcPr/>
                </a:tc>
                <a:tc>
                  <a:txBody>
                    <a:bodyPr/>
                    <a:lstStyle/>
                    <a:p>
                      <a:pPr lvl="0" algn="ctr">
                        <a:buNone/>
                      </a:pPr>
                      <a:r>
                        <a:rPr lang="en-US" sz="1400" b="1" dirty="0">
                          <a:latin typeface="Arial" panose="020B0604020202020204" pitchFamily="34" charset="0"/>
                          <a:cs typeface="Arial" panose="020B0604020202020204" pitchFamily="34" charset="0"/>
                        </a:rPr>
                        <a:t>FOB Freedom Upgrades </a:t>
                      </a:r>
                    </a:p>
                  </a:txBody>
                  <a:tcPr/>
                </a:tc>
                <a:tc>
                  <a:txBody>
                    <a:bodyPr/>
                    <a:lstStyle/>
                    <a:p>
                      <a:pPr lvl="0" algn="ctr">
                        <a:buNone/>
                      </a:pPr>
                      <a:r>
                        <a:rPr lang="en-US" sz="1400" b="1" dirty="0">
                          <a:latin typeface="Arial" panose="020B0604020202020204" pitchFamily="34" charset="0"/>
                          <a:cs typeface="Arial" panose="020B0604020202020204" pitchFamily="34" charset="0"/>
                        </a:rPr>
                        <a:t>Camp Mackall</a:t>
                      </a:r>
                    </a:p>
                  </a:txBody>
                  <a:tcPr/>
                </a:tc>
                <a:tc>
                  <a:txBody>
                    <a:bodyPr/>
                    <a:lstStyle/>
                    <a:p>
                      <a:pPr lvl="0" algn="ctr">
                        <a:buNone/>
                      </a:pPr>
                      <a:r>
                        <a:rPr lang="en-US" sz="1400" b="1" dirty="0">
                          <a:latin typeface="Arial" panose="020B0604020202020204" pitchFamily="34" charset="0"/>
                          <a:cs typeface="Arial" panose="020B0604020202020204" pitchFamily="34" charset="0"/>
                        </a:rPr>
                        <a:t>$20 - 50M </a:t>
                      </a:r>
                    </a:p>
                  </a:txBody>
                  <a:tcPr/>
                </a:tc>
                <a:tc>
                  <a:txBody>
                    <a:bodyPr/>
                    <a:lstStyle/>
                    <a:p>
                      <a:pPr algn="ctr"/>
                      <a:r>
                        <a:rPr lang="en-US" sz="1400" b="1" dirty="0">
                          <a:latin typeface="Arial" panose="020B0604020202020204" pitchFamily="34" charset="0"/>
                          <a:cs typeface="Arial" panose="020B0604020202020204" pitchFamily="34" charset="0"/>
                        </a:rPr>
                        <a:t>TBD</a:t>
                      </a:r>
                    </a:p>
                  </a:txBody>
                  <a:tcPr/>
                </a:tc>
                <a:tc>
                  <a:txBody>
                    <a:bodyPr/>
                    <a:lstStyle/>
                    <a:p>
                      <a:pPr algn="ctr"/>
                      <a:r>
                        <a:rPr lang="en-US" sz="1400" b="1" dirty="0">
                          <a:latin typeface="Arial" panose="020B0604020202020204" pitchFamily="34" charset="0"/>
                          <a:cs typeface="Arial" panose="020B0604020202020204" pitchFamily="34" charset="0"/>
                        </a:rPr>
                        <a:t>DBB</a:t>
                      </a:r>
                    </a:p>
                  </a:txBody>
                  <a:tcPr/>
                </a:tc>
                <a:tc>
                  <a:txBody>
                    <a:bodyPr/>
                    <a:lstStyle/>
                    <a:p>
                      <a:pPr algn="ctr"/>
                      <a:r>
                        <a:rPr lang="en-US" sz="1400" b="1" dirty="0">
                          <a:latin typeface="Arial" panose="020B0604020202020204" pitchFamily="34" charset="0"/>
                          <a:cs typeface="Arial" panose="020B0604020202020204" pitchFamily="34" charset="0"/>
                        </a:rPr>
                        <a:t>FY27</a:t>
                      </a:r>
                    </a:p>
                    <a:p>
                      <a:pPr algn="ctr"/>
                      <a:r>
                        <a:rPr lang="en-US" sz="1400" b="1" dirty="0">
                          <a:latin typeface="Arial" panose="020B0604020202020204" pitchFamily="34" charset="0"/>
                          <a:cs typeface="Arial" panose="020B0604020202020204" pitchFamily="34" charset="0"/>
                        </a:rPr>
                        <a:t>2</a:t>
                      </a:r>
                      <a:r>
                        <a:rPr lang="en-US" sz="1400" b="1" baseline="30000" dirty="0">
                          <a:latin typeface="Arial" panose="020B0604020202020204" pitchFamily="34" charset="0"/>
                          <a:cs typeface="Arial" panose="020B0604020202020204" pitchFamily="34" charset="0"/>
                        </a:rPr>
                        <a:t>nd</a:t>
                      </a:r>
                      <a:r>
                        <a:rPr lang="en-US" sz="1400" b="1" dirty="0">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3432282313"/>
                  </a:ext>
                </a:extLst>
              </a:tr>
              <a:tr h="480784">
                <a:tc>
                  <a:txBody>
                    <a:bodyPr/>
                    <a:lstStyle/>
                    <a:p>
                      <a:pPr algn="ctr"/>
                      <a:r>
                        <a:rPr lang="en-US" sz="1400" b="1" dirty="0">
                          <a:latin typeface="Arial" panose="020B0604020202020204" pitchFamily="34" charset="0"/>
                          <a:cs typeface="Arial" panose="020B0604020202020204" pitchFamily="34" charset="0"/>
                        </a:rPr>
                        <a:t>28 </a:t>
                      </a:r>
                    </a:p>
                  </a:txBody>
                  <a:tcPr/>
                </a:tc>
                <a:tc>
                  <a:txBody>
                    <a:bodyPr/>
                    <a:lstStyle/>
                    <a:p>
                      <a:pPr marL="0" lvl="0" indent="0" algn="ctr">
                        <a:lnSpc>
                          <a:spcPct val="100000"/>
                        </a:lnSpc>
                        <a:buNone/>
                      </a:pPr>
                      <a:r>
                        <a:rPr lang="en-US" sz="1400" b="1" dirty="0">
                          <a:latin typeface="Arial" panose="020B0604020202020204" pitchFamily="34" charset="0"/>
                          <a:cs typeface="Arial" panose="020B0604020202020204" pitchFamily="34" charset="0"/>
                        </a:rPr>
                        <a:t>SOF Ammo Supply Point</a:t>
                      </a:r>
                      <a:r>
                        <a:rPr lang="en-US" sz="1400" b="1" i="0" u="none" strike="noStrike" baseline="0" noProof="0" dirty="0">
                          <a:solidFill>
                            <a:srgbClr val="221F20"/>
                          </a:solidFill>
                          <a:latin typeface="Arial" panose="020B0604020202020204" pitchFamily="34" charset="0"/>
                          <a:cs typeface="Arial" panose="020B0604020202020204" pitchFamily="34" charset="0"/>
                        </a:rPr>
                        <a:t> </a:t>
                      </a:r>
                    </a:p>
                    <a:p>
                      <a:pPr marL="0" lvl="0" indent="0" algn="ctr">
                        <a:lnSpc>
                          <a:spcPct val="100000"/>
                        </a:lnSpc>
                        <a:buNone/>
                      </a:pPr>
                      <a:r>
                        <a:rPr lang="en-US" sz="1400" b="1" i="0" u="none" strike="noStrike" baseline="0" noProof="0" dirty="0">
                          <a:solidFill>
                            <a:srgbClr val="221F20"/>
                          </a:solidFill>
                          <a:latin typeface="Arial" panose="020B0604020202020204" pitchFamily="34" charset="0"/>
                          <a:cs typeface="Arial" panose="020B0604020202020204" pitchFamily="34" charset="0"/>
                        </a:rPr>
                        <a:t>Phase 2  </a:t>
                      </a:r>
                      <a:endParaRPr lang="en-US" sz="1400" b="1" dirty="0">
                        <a:latin typeface="Arial" panose="020B0604020202020204" pitchFamily="34" charset="0"/>
                        <a:cs typeface="Arial" panose="020B0604020202020204" pitchFamily="34" charset="0"/>
                      </a:endParaRPr>
                    </a:p>
                  </a:txBody>
                  <a:tcPr/>
                </a:tc>
                <a:tc>
                  <a:txBody>
                    <a:bodyPr/>
                    <a:lstStyle/>
                    <a:p>
                      <a:pPr lvl="0" algn="ctr">
                        <a:buNone/>
                      </a:pPr>
                      <a:r>
                        <a:rPr lang="en-US" sz="1400" b="1" dirty="0">
                          <a:latin typeface="Arial" panose="020B0604020202020204" pitchFamily="34" charset="0"/>
                          <a:cs typeface="Arial" panose="020B0604020202020204" pitchFamily="34" charset="0"/>
                        </a:rPr>
                        <a:t>SOTF </a:t>
                      </a:r>
                    </a:p>
                  </a:txBody>
                  <a:tcPr/>
                </a:tc>
                <a:tc>
                  <a:txBody>
                    <a:bodyPr/>
                    <a:lstStyle/>
                    <a:p>
                      <a:pPr algn="ctr"/>
                      <a:r>
                        <a:rPr lang="en-US" sz="1400" b="1" dirty="0">
                          <a:latin typeface="Arial" panose="020B0604020202020204" pitchFamily="34" charset="0"/>
                          <a:cs typeface="Arial" panose="020B0604020202020204" pitchFamily="34" charset="0"/>
                        </a:rPr>
                        <a:t> Phase 2</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$50M - 100M</a:t>
                      </a:r>
                    </a:p>
                  </a:txBody>
                  <a:tcPr/>
                </a:tc>
                <a:tc>
                  <a:txBody>
                    <a:bodyPr/>
                    <a:lstStyle/>
                    <a:p>
                      <a:pPr algn="ctr"/>
                      <a:r>
                        <a:rPr lang="en-US" sz="1400" b="1" dirty="0">
                          <a:latin typeface="Arial" panose="020B0604020202020204" pitchFamily="34" charset="0"/>
                          <a:cs typeface="Arial" panose="020B0604020202020204" pitchFamily="34" charset="0"/>
                        </a:rPr>
                        <a:t>UR</a:t>
                      </a:r>
                    </a:p>
                  </a:txBody>
                  <a:tcPr/>
                </a:tc>
                <a:tc>
                  <a:txBody>
                    <a:bodyPr/>
                    <a:lstStyle/>
                    <a:p>
                      <a:pPr algn="ctr"/>
                      <a:r>
                        <a:rPr lang="en-US" sz="1400" b="1" dirty="0">
                          <a:latin typeface="Arial" panose="020B0604020202020204" pitchFamily="34" charset="0"/>
                          <a:cs typeface="Arial" panose="020B0604020202020204" pitchFamily="34" charset="0"/>
                        </a:rPr>
                        <a:t>DBB</a:t>
                      </a:r>
                    </a:p>
                  </a:txBody>
                  <a:tcPr/>
                </a:tc>
                <a:tc>
                  <a:txBody>
                    <a:bodyPr/>
                    <a:lstStyle/>
                    <a:p>
                      <a:pPr algn="ctr"/>
                      <a:r>
                        <a:rPr lang="en-US" sz="1400" b="1" dirty="0">
                          <a:latin typeface="Arial" panose="020B0604020202020204" pitchFamily="34" charset="0"/>
                          <a:cs typeface="Arial" panose="020B0604020202020204" pitchFamily="34" charset="0"/>
                        </a:rPr>
                        <a:t>FY28</a:t>
                      </a:r>
                    </a:p>
                    <a:p>
                      <a:pPr algn="ctr"/>
                      <a:r>
                        <a:rPr lang="en-US" sz="1400" b="1" dirty="0">
                          <a:latin typeface="Arial" panose="020B0604020202020204" pitchFamily="34" charset="0"/>
                          <a:cs typeface="Arial" panose="020B0604020202020204" pitchFamily="34" charset="0"/>
                        </a:rPr>
                        <a:t>2</a:t>
                      </a:r>
                      <a:r>
                        <a:rPr lang="en-US" sz="1400" b="1" baseline="30000" dirty="0">
                          <a:latin typeface="Arial" panose="020B0604020202020204" pitchFamily="34" charset="0"/>
                          <a:cs typeface="Arial" panose="020B0604020202020204" pitchFamily="34" charset="0"/>
                        </a:rPr>
                        <a:t>nd</a:t>
                      </a:r>
                      <a:r>
                        <a:rPr lang="en-US" sz="1400" b="1" dirty="0">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2039983417"/>
                  </a:ext>
                </a:extLst>
              </a:tr>
              <a:tr h="480784">
                <a:tc>
                  <a:txBody>
                    <a:bodyPr/>
                    <a:lstStyle/>
                    <a:p>
                      <a:pPr lvl="0" algn="ctr">
                        <a:buNone/>
                      </a:pPr>
                      <a:r>
                        <a:rPr lang="en-US" sz="1400" b="1" dirty="0">
                          <a:latin typeface="Arial" panose="020B0604020202020204" pitchFamily="34" charset="0"/>
                          <a:cs typeface="Arial" panose="020B0604020202020204" pitchFamily="34" charset="0"/>
                        </a:rPr>
                        <a:t> 28</a:t>
                      </a:r>
                    </a:p>
                  </a:txBody>
                  <a:tcPr/>
                </a:tc>
                <a:tc>
                  <a:txBody>
                    <a:bodyPr/>
                    <a:lstStyle/>
                    <a:p>
                      <a:pPr lvl="0" algn="ctr">
                        <a:buNone/>
                      </a:pPr>
                      <a:r>
                        <a:rPr lang="en-US" sz="1400" b="1" dirty="0">
                          <a:latin typeface="Arial" panose="020B0604020202020204" pitchFamily="34" charset="0"/>
                          <a:cs typeface="Arial" panose="020B0604020202020204" pitchFamily="34" charset="0"/>
                        </a:rPr>
                        <a:t>SOF Joint Intelligence Center</a:t>
                      </a:r>
                    </a:p>
                  </a:txBody>
                  <a:tcPr/>
                </a:tc>
                <a:tc>
                  <a:txBody>
                    <a:bodyPr/>
                    <a:lstStyle/>
                    <a:p>
                      <a:pPr lvl="0" algn="ctr">
                        <a:buNone/>
                      </a:pPr>
                      <a:r>
                        <a:rPr lang="en-US" sz="1400" b="1" dirty="0">
                          <a:latin typeface="Arial" panose="020B0604020202020204" pitchFamily="34" charset="0"/>
                          <a:cs typeface="Arial" panose="020B0604020202020204" pitchFamily="34" charset="0"/>
                        </a:rPr>
                        <a:t> SOTF</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$50M - 100M</a:t>
                      </a:r>
                    </a:p>
                  </a:txBody>
                  <a:tcPr/>
                </a:tc>
                <a:tc>
                  <a:txBody>
                    <a:bodyPr/>
                    <a:lstStyle/>
                    <a:p>
                      <a:pPr lvl="0" algn="ctr">
                        <a:buNone/>
                      </a:pPr>
                      <a:r>
                        <a:rPr lang="en-US" sz="1400" b="1" dirty="0">
                          <a:latin typeface="Arial" panose="020B0604020202020204" pitchFamily="34" charset="0"/>
                          <a:cs typeface="Arial" panose="020B0604020202020204" pitchFamily="34" charset="0"/>
                        </a:rPr>
                        <a:t>  TBD</a:t>
                      </a:r>
                    </a:p>
                  </a:txBody>
                  <a:tcPr/>
                </a:tc>
                <a:tc>
                  <a:txBody>
                    <a:bodyPr/>
                    <a:lstStyle/>
                    <a:p>
                      <a:pPr lvl="0" algn="ctr">
                        <a:buNone/>
                      </a:pPr>
                      <a:r>
                        <a:rPr lang="en-US" sz="1400" b="1" dirty="0">
                          <a:latin typeface="Arial" panose="020B0604020202020204" pitchFamily="34" charset="0"/>
                          <a:cs typeface="Arial" panose="020B0604020202020204" pitchFamily="34" charset="0"/>
                        </a:rPr>
                        <a:t>DBB </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FY28</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1</a:t>
                      </a:r>
                      <a:r>
                        <a:rPr lang="en-US" sz="1400" b="1" baseline="30000" dirty="0">
                          <a:latin typeface="Arial" panose="020B0604020202020204" pitchFamily="34" charset="0"/>
                          <a:cs typeface="Arial" panose="020B0604020202020204" pitchFamily="34" charset="0"/>
                        </a:rPr>
                        <a:t>st</a:t>
                      </a:r>
                      <a:r>
                        <a:rPr lang="en-US" sz="1400" b="1" dirty="0">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343987974"/>
                  </a:ext>
                </a:extLst>
              </a:tr>
              <a:tr h="480784">
                <a:tc>
                  <a:txBody>
                    <a:bodyPr/>
                    <a:lstStyle/>
                    <a:p>
                      <a:pPr lvl="0" algn="ctr">
                        <a:buNone/>
                      </a:pPr>
                      <a:r>
                        <a:rPr lang="en-US" sz="1400" b="1" dirty="0">
                          <a:latin typeface="Arial" panose="020B0604020202020204" pitchFamily="34" charset="0"/>
                          <a:cs typeface="Arial" panose="020B0604020202020204" pitchFamily="34" charset="0"/>
                        </a:rPr>
                        <a:t> 29</a:t>
                      </a:r>
                    </a:p>
                  </a:txBody>
                  <a:tcPr/>
                </a:tc>
                <a:tc>
                  <a:txBody>
                    <a:bodyPr/>
                    <a:lstStyle/>
                    <a:p>
                      <a:pPr lvl="0" algn="ctr">
                        <a:buNone/>
                      </a:pPr>
                      <a:r>
                        <a:rPr lang="en-US" sz="1400" b="1" dirty="0">
                          <a:latin typeface="Arial" panose="020B0604020202020204" pitchFamily="34" charset="0"/>
                          <a:cs typeface="Arial" panose="020B0604020202020204" pitchFamily="34" charset="0"/>
                        </a:rPr>
                        <a:t>SOF SERE Training Facility </a:t>
                      </a:r>
                    </a:p>
                  </a:txBody>
                  <a:tcPr/>
                </a:tc>
                <a:tc>
                  <a:txBody>
                    <a:bodyPr/>
                    <a:lstStyle/>
                    <a:p>
                      <a:pPr lvl="0" algn="ctr">
                        <a:buNone/>
                      </a:pPr>
                      <a:r>
                        <a:rPr lang="en-US" sz="1400" b="1" dirty="0">
                          <a:latin typeface="Arial" panose="020B0604020202020204" pitchFamily="34" charset="0"/>
                          <a:cs typeface="Arial" panose="020B0604020202020204" pitchFamily="34" charset="0"/>
                        </a:rPr>
                        <a:t> ATF</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$10M - 25M</a:t>
                      </a:r>
                    </a:p>
                  </a:txBody>
                  <a:tcPr/>
                </a:tc>
                <a:tc>
                  <a:txBody>
                    <a:bodyPr/>
                    <a:lstStyle/>
                    <a:p>
                      <a:pPr lvl="0" algn="ctr">
                        <a:buNone/>
                      </a:pPr>
                      <a:r>
                        <a:rPr lang="en-US" sz="1400" b="1" dirty="0">
                          <a:latin typeface="Arial" panose="020B0604020202020204" pitchFamily="34" charset="0"/>
                          <a:cs typeface="Arial" panose="020B0604020202020204" pitchFamily="34" charset="0"/>
                        </a:rPr>
                        <a:t>  TBD</a:t>
                      </a:r>
                    </a:p>
                  </a:txBody>
                  <a:tcPr/>
                </a:tc>
                <a:tc>
                  <a:txBody>
                    <a:bodyPr/>
                    <a:lstStyle/>
                    <a:p>
                      <a:pPr lvl="0" algn="ctr">
                        <a:buNone/>
                      </a:pPr>
                      <a:r>
                        <a:rPr lang="en-US" sz="1400" b="1" dirty="0">
                          <a:latin typeface="Arial" panose="020B0604020202020204" pitchFamily="34" charset="0"/>
                          <a:cs typeface="Arial" panose="020B0604020202020204" pitchFamily="34" charset="0"/>
                        </a:rPr>
                        <a:t>DBB </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FY29</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1</a:t>
                      </a:r>
                      <a:r>
                        <a:rPr lang="en-US" sz="1400" b="1" baseline="30000" dirty="0">
                          <a:latin typeface="Arial" panose="020B0604020202020204" pitchFamily="34" charset="0"/>
                          <a:cs typeface="Arial" panose="020B0604020202020204" pitchFamily="34" charset="0"/>
                        </a:rPr>
                        <a:t>st</a:t>
                      </a:r>
                      <a:r>
                        <a:rPr lang="en-US" sz="1400" b="1" dirty="0">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3710069641"/>
                  </a:ext>
                </a:extLst>
              </a:tr>
            </a:tbl>
          </a:graphicData>
        </a:graphic>
      </p:graphicFrame>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dirty="0"/>
              <a:t> </a:t>
            </a:r>
          </a:p>
        </p:txBody>
      </p:sp>
      <p:sp>
        <p:nvSpPr>
          <p:cNvPr id="2" name="TextBox 1">
            <a:extLst>
              <a:ext uri="{FF2B5EF4-FFF2-40B4-BE49-F238E27FC236}">
                <a16:creationId xmlns:a16="http://schemas.microsoft.com/office/drawing/2014/main" id="{2A095D1C-E54A-11C4-BDB4-C8C0231896D1}"/>
              </a:ext>
            </a:extLst>
          </p:cNvPr>
          <p:cNvSpPr txBox="1"/>
          <p:nvPr/>
        </p:nvSpPr>
        <p:spPr>
          <a:xfrm>
            <a:off x="3470895" y="410763"/>
            <a:ext cx="9249224" cy="769441"/>
          </a:xfrm>
          <a:prstGeom prst="rect">
            <a:avLst/>
          </a:prstGeom>
          <a:noFill/>
        </p:spPr>
        <p:txBody>
          <a:bodyPr wrap="square">
            <a:spAutoFit/>
          </a:bodyPr>
          <a:lstStyle/>
          <a:p>
            <a:r>
              <a:rPr lang="en-US" sz="1600" b="1" dirty="0">
                <a:solidFill>
                  <a:schemeClr val="tx1"/>
                </a:solidFill>
              </a:rPr>
              <a:t> </a:t>
            </a:r>
            <a:r>
              <a:rPr lang="en-US" sz="4400" b="1" dirty="0">
                <a:solidFill>
                  <a:schemeClr val="tx1"/>
                </a:solidFill>
                <a:latin typeface="Arial" panose="020B0604020202020204" pitchFamily="34" charset="0"/>
                <a:cs typeface="Arial" panose="020B0604020202020204" pitchFamily="34" charset="0"/>
              </a:rPr>
              <a:t>MILCON – FORT BRAGG</a:t>
            </a:r>
            <a:endParaRPr lang="en-US" sz="4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503E32-063E-9537-202E-76A176920856}"/>
              </a:ext>
            </a:extLst>
          </p:cNvPr>
          <p:cNvSpPr txBox="1"/>
          <p:nvPr/>
        </p:nvSpPr>
        <p:spPr>
          <a:xfrm>
            <a:off x="1912247" y="6012691"/>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Tree>
    <p:extLst>
      <p:ext uri="{BB962C8B-B14F-4D97-AF65-F5344CB8AC3E}">
        <p14:creationId xmlns:p14="http://schemas.microsoft.com/office/powerpoint/2010/main" val="126250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dirty="0">
                <a:latin typeface="Arial"/>
                <a:ea typeface="ＭＳ Ｐゴシック"/>
                <a:cs typeface="Arial"/>
              </a:rPr>
              <a:t> </a:t>
            </a:r>
          </a:p>
        </p:txBody>
      </p:sp>
      <p:sp>
        <p:nvSpPr>
          <p:cNvPr id="2" name="TextBox 1">
            <a:extLst>
              <a:ext uri="{FF2B5EF4-FFF2-40B4-BE49-F238E27FC236}">
                <a16:creationId xmlns:a16="http://schemas.microsoft.com/office/drawing/2014/main" id="{EC6B06AD-8404-3EB4-8841-FB19EC580C10}"/>
              </a:ext>
            </a:extLst>
          </p:cNvPr>
          <p:cNvSpPr txBox="1"/>
          <p:nvPr/>
        </p:nvSpPr>
        <p:spPr>
          <a:xfrm>
            <a:off x="1823735" y="5903112"/>
            <a:ext cx="1109861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Note: Forecast information provided is an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estimate.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Acquisition strategies may vary depending upon the results of formal market research.</a:t>
            </a:r>
          </a:p>
        </p:txBody>
      </p:sp>
      <p:sp>
        <p:nvSpPr>
          <p:cNvPr id="3" name="TextBox 2">
            <a:extLst>
              <a:ext uri="{FF2B5EF4-FFF2-40B4-BE49-F238E27FC236}">
                <a16:creationId xmlns:a16="http://schemas.microsoft.com/office/drawing/2014/main" id="{DD21E081-B704-6592-CA94-2EDD3E59DA1A}"/>
              </a:ext>
            </a:extLst>
          </p:cNvPr>
          <p:cNvSpPr txBox="1"/>
          <p:nvPr/>
        </p:nvSpPr>
        <p:spPr>
          <a:xfrm>
            <a:off x="1539551" y="554149"/>
            <a:ext cx="1065244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CIVIL WORKS CONSTRUCTION AND O&amp;M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ontent Placeholder 8">
            <a:extLst>
              <a:ext uri="{FF2B5EF4-FFF2-40B4-BE49-F238E27FC236}">
                <a16:creationId xmlns:a16="http://schemas.microsoft.com/office/drawing/2014/main" id="{D0ECB8E4-43FD-AEFD-6A0C-2447C2EB07FC}"/>
              </a:ext>
            </a:extLst>
          </p:cNvPr>
          <p:cNvPicPr>
            <a:picLocks noGrp="1" noChangeAspect="1"/>
          </p:cNvPicPr>
          <p:nvPr>
            <p:ph sz="quarter" idx="10"/>
          </p:nvPr>
        </p:nvPicPr>
        <p:blipFill>
          <a:blip r:embed="rId2"/>
          <a:stretch>
            <a:fillRect/>
          </a:stretch>
        </p:blipFill>
        <p:spPr>
          <a:xfrm>
            <a:off x="266700" y="2352739"/>
            <a:ext cx="11658600" cy="2952621"/>
          </a:xfrm>
        </p:spPr>
      </p:pic>
      <p:pic>
        <p:nvPicPr>
          <p:cNvPr id="10" name="Picture 9">
            <a:extLst>
              <a:ext uri="{FF2B5EF4-FFF2-40B4-BE49-F238E27FC236}">
                <a16:creationId xmlns:a16="http://schemas.microsoft.com/office/drawing/2014/main" id="{13E2AD31-063F-91A2-6315-FF4793A8B0BF}"/>
              </a:ext>
            </a:extLst>
          </p:cNvPr>
          <p:cNvPicPr>
            <a:picLocks noChangeAspect="1"/>
          </p:cNvPicPr>
          <p:nvPr/>
        </p:nvPicPr>
        <p:blipFill>
          <a:blip r:embed="rId2"/>
          <a:stretch>
            <a:fillRect/>
          </a:stretch>
        </p:blipFill>
        <p:spPr>
          <a:xfrm>
            <a:off x="246381" y="1947543"/>
            <a:ext cx="11699238" cy="2962913"/>
          </a:xfrm>
          <a:prstGeom prst="rect">
            <a:avLst/>
          </a:prstGeom>
        </p:spPr>
      </p:pic>
    </p:spTree>
    <p:extLst>
      <p:ext uri="{BB962C8B-B14F-4D97-AF65-F5344CB8AC3E}">
        <p14:creationId xmlns:p14="http://schemas.microsoft.com/office/powerpoint/2010/main" val="3891138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B3C91EB-81A3-4A4B-50C9-F4825BC03AC1}"/>
              </a:ext>
            </a:extLst>
          </p:cNvPr>
          <p:cNvGraphicFramePr>
            <a:graphicFrameLocks noGrp="1"/>
          </p:cNvGraphicFramePr>
          <p:nvPr>
            <p:ph sz="quarter" idx="10"/>
            <p:extLst>
              <p:ext uri="{D42A27DB-BD31-4B8C-83A1-F6EECF244321}">
                <p14:modId xmlns:p14="http://schemas.microsoft.com/office/powerpoint/2010/main" val="289632456"/>
              </p:ext>
            </p:extLst>
          </p:nvPr>
        </p:nvGraphicFramePr>
        <p:xfrm>
          <a:off x="1412340" y="1801640"/>
          <a:ext cx="10452240" cy="3421380"/>
        </p:xfrm>
        <a:graphic>
          <a:graphicData uri="http://schemas.openxmlformats.org/drawingml/2006/table">
            <a:tbl>
              <a:tblPr firstRow="1" bandRow="1">
                <a:tableStyleId>{5C22544A-7EE6-4342-B048-85BDC9FD1C3A}</a:tableStyleId>
              </a:tblPr>
              <a:tblGrid>
                <a:gridCol w="675528">
                  <a:extLst>
                    <a:ext uri="{9D8B030D-6E8A-4147-A177-3AD203B41FA5}">
                      <a16:colId xmlns:a16="http://schemas.microsoft.com/office/drawing/2014/main" val="3073559477"/>
                    </a:ext>
                  </a:extLst>
                </a:gridCol>
                <a:gridCol w="1765757">
                  <a:extLst>
                    <a:ext uri="{9D8B030D-6E8A-4147-A177-3AD203B41FA5}">
                      <a16:colId xmlns:a16="http://schemas.microsoft.com/office/drawing/2014/main" val="1311882581"/>
                    </a:ext>
                  </a:extLst>
                </a:gridCol>
                <a:gridCol w="3074959">
                  <a:extLst>
                    <a:ext uri="{9D8B030D-6E8A-4147-A177-3AD203B41FA5}">
                      <a16:colId xmlns:a16="http://schemas.microsoft.com/office/drawing/2014/main" val="915424464"/>
                    </a:ext>
                  </a:extLst>
                </a:gridCol>
                <a:gridCol w="1150943">
                  <a:extLst>
                    <a:ext uri="{9D8B030D-6E8A-4147-A177-3AD203B41FA5}">
                      <a16:colId xmlns:a16="http://schemas.microsoft.com/office/drawing/2014/main" val="297388941"/>
                    </a:ext>
                  </a:extLst>
                </a:gridCol>
                <a:gridCol w="1164810">
                  <a:extLst>
                    <a:ext uri="{9D8B030D-6E8A-4147-A177-3AD203B41FA5}">
                      <a16:colId xmlns:a16="http://schemas.microsoft.com/office/drawing/2014/main" val="3957435259"/>
                    </a:ext>
                  </a:extLst>
                </a:gridCol>
                <a:gridCol w="1178677">
                  <a:extLst>
                    <a:ext uri="{9D8B030D-6E8A-4147-A177-3AD203B41FA5}">
                      <a16:colId xmlns:a16="http://schemas.microsoft.com/office/drawing/2014/main" val="3701265138"/>
                    </a:ext>
                  </a:extLst>
                </a:gridCol>
                <a:gridCol w="1441566">
                  <a:extLst>
                    <a:ext uri="{9D8B030D-6E8A-4147-A177-3AD203B41FA5}">
                      <a16:colId xmlns:a16="http://schemas.microsoft.com/office/drawing/2014/main" val="1322220121"/>
                    </a:ext>
                  </a:extLst>
                </a:gridCol>
              </a:tblGrid>
              <a:tr h="763950">
                <a:tc>
                  <a:txBody>
                    <a:bodyPr/>
                    <a:lstStyle/>
                    <a:p>
                      <a:pPr algn="ctr"/>
                      <a:endParaRPr lang="en-US" sz="1600" dirty="0">
                        <a:solidFill>
                          <a:schemeClr val="tx1"/>
                        </a:solidFill>
                      </a:endParaRPr>
                    </a:p>
                    <a:p>
                      <a:pPr algn="ctr"/>
                      <a:r>
                        <a:rPr lang="en-US" sz="1600" dirty="0">
                          <a:solidFill>
                            <a:schemeClr val="tx1"/>
                          </a:solidFill>
                        </a:rPr>
                        <a:t>FY</a:t>
                      </a:r>
                    </a:p>
                  </a:txBody>
                  <a:tcPr>
                    <a:solidFill>
                      <a:srgbClr val="00B0F0"/>
                    </a:solidFill>
                  </a:tcPr>
                </a:tc>
                <a:tc>
                  <a:txBody>
                    <a:bodyPr/>
                    <a:lstStyle/>
                    <a:p>
                      <a:pPr algn="ctr"/>
                      <a:endParaRPr lang="en-US" sz="1600" dirty="0">
                        <a:solidFill>
                          <a:schemeClr val="tx1"/>
                        </a:solidFill>
                      </a:endParaRPr>
                    </a:p>
                    <a:p>
                      <a:pPr algn="ctr"/>
                      <a:r>
                        <a:rPr lang="en-US" sz="1600" dirty="0">
                          <a:solidFill>
                            <a:schemeClr val="tx1"/>
                          </a:solidFill>
                        </a:rPr>
                        <a:t>Location</a:t>
                      </a:r>
                    </a:p>
                  </a:txBody>
                  <a:tcPr>
                    <a:solidFill>
                      <a:srgbClr val="00B0F0"/>
                    </a:solidFill>
                  </a:tcPr>
                </a:tc>
                <a:tc>
                  <a:txBody>
                    <a:bodyPr/>
                    <a:lstStyle/>
                    <a:p>
                      <a:pPr algn="ctr"/>
                      <a:endParaRPr lang="en-US" sz="1600" dirty="0">
                        <a:solidFill>
                          <a:schemeClr val="tx1"/>
                        </a:solidFill>
                      </a:endParaRPr>
                    </a:p>
                    <a:p>
                      <a:pPr algn="ctr"/>
                      <a:r>
                        <a:rPr lang="en-US" sz="1600" dirty="0">
                          <a:solidFill>
                            <a:schemeClr val="tx1"/>
                          </a:solidFill>
                        </a:rPr>
                        <a:t>Project Name</a:t>
                      </a:r>
                    </a:p>
                  </a:txBody>
                  <a:tcPr>
                    <a:solidFill>
                      <a:srgbClr val="00B0F0"/>
                    </a:solidFill>
                  </a:tcPr>
                </a:tc>
                <a:tc>
                  <a:txBody>
                    <a:bodyPr/>
                    <a:lstStyle/>
                    <a:p>
                      <a:pPr algn="ctr"/>
                      <a:endParaRPr lang="en-US" sz="1600" dirty="0">
                        <a:solidFill>
                          <a:schemeClr val="tx1"/>
                        </a:solidFill>
                      </a:endParaRPr>
                    </a:p>
                    <a:p>
                      <a:pPr algn="ctr"/>
                      <a:r>
                        <a:rPr lang="en-US" sz="1600" dirty="0">
                          <a:solidFill>
                            <a:schemeClr val="tx1"/>
                          </a:solidFill>
                        </a:rPr>
                        <a:t>Value</a:t>
                      </a:r>
                    </a:p>
                  </a:txBody>
                  <a:tcPr>
                    <a:solidFill>
                      <a:srgbClr val="00B0F0"/>
                    </a:solidFill>
                  </a:tcPr>
                </a:tc>
                <a:tc>
                  <a:txBody>
                    <a:bodyPr/>
                    <a:lstStyle/>
                    <a:p>
                      <a:pPr algn="ctr"/>
                      <a:endParaRPr lang="en-US" sz="1600" dirty="0">
                        <a:solidFill>
                          <a:schemeClr val="tx1"/>
                        </a:solidFill>
                      </a:endParaRPr>
                    </a:p>
                    <a:p>
                      <a:pPr algn="ctr"/>
                      <a:r>
                        <a:rPr lang="en-US" sz="1600" dirty="0">
                          <a:solidFill>
                            <a:schemeClr val="tx1"/>
                          </a:solidFill>
                        </a:rPr>
                        <a:t>Solicitation</a:t>
                      </a:r>
                    </a:p>
                  </a:txBody>
                  <a:tcPr>
                    <a:solidFill>
                      <a:srgbClr val="00B0F0"/>
                    </a:solidFill>
                  </a:tcPr>
                </a:tc>
                <a:tc>
                  <a:txBody>
                    <a:bodyPr/>
                    <a:lstStyle/>
                    <a:p>
                      <a:pPr algn="ctr"/>
                      <a:r>
                        <a:rPr lang="en-US" sz="1600" dirty="0">
                          <a:solidFill>
                            <a:schemeClr val="tx1"/>
                          </a:solidFill>
                        </a:rPr>
                        <a:t> Acquisition Strategy</a:t>
                      </a:r>
                    </a:p>
                  </a:txBody>
                  <a:tcPr>
                    <a:solidFill>
                      <a:srgbClr val="00B0F0"/>
                    </a:solidFill>
                  </a:tcPr>
                </a:tc>
                <a:tc>
                  <a:txBody>
                    <a:bodyPr/>
                    <a:lstStyle/>
                    <a:p>
                      <a:pPr algn="ctr"/>
                      <a:endParaRPr lang="en-US" sz="1600" dirty="0">
                        <a:solidFill>
                          <a:schemeClr val="tx1"/>
                        </a:solidFill>
                      </a:endParaRPr>
                    </a:p>
                    <a:p>
                      <a:pPr algn="ctr"/>
                      <a:r>
                        <a:rPr lang="en-US" sz="1600" dirty="0">
                          <a:solidFill>
                            <a:schemeClr val="tx1"/>
                          </a:solidFill>
                        </a:rPr>
                        <a:t>Estimated Advertise Date</a:t>
                      </a:r>
                    </a:p>
                  </a:txBody>
                  <a:tcPr>
                    <a:solidFill>
                      <a:srgbClr val="00B0F0"/>
                    </a:solidFill>
                  </a:tcPr>
                </a:tc>
                <a:extLst>
                  <a:ext uri="{0D108BD9-81ED-4DB2-BD59-A6C34878D82A}">
                    <a16:rowId xmlns:a16="http://schemas.microsoft.com/office/drawing/2014/main" val="2211614277"/>
                  </a:ext>
                </a:extLst>
              </a:tr>
              <a:tr h="522775">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Greenville,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Greenville  Utilities Commission (GUC) Streambank Protection Contract</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$1M - 5M</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8(a) Competitive</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3rd  QTR</a:t>
                      </a:r>
                    </a:p>
                  </a:txBody>
                  <a:tcPr marL="9525" marR="9525" marT="9525" marB="0" anchor="b"/>
                </a:tc>
                <a:extLst>
                  <a:ext uri="{0D108BD9-81ED-4DB2-BD59-A6C34878D82A}">
                    <a16:rowId xmlns:a16="http://schemas.microsoft.com/office/drawing/2014/main" val="2241403453"/>
                  </a:ext>
                </a:extLst>
              </a:tr>
              <a:tr h="522775">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Atlantic Intracoastal Waterway (AIWW),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AIWW Disposal Area Contract</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$5M - 10M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Small Business</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4</a:t>
                      </a:r>
                      <a:r>
                        <a:rPr lang="en-US" sz="1400" b="1" i="0" u="none" strike="noStrike" baseline="30000" dirty="0">
                          <a:solidFill>
                            <a:srgbClr val="000000"/>
                          </a:solidFill>
                          <a:effectLst/>
                          <a:latin typeface="Arial" panose="020B0604020202020204" pitchFamily="34" charset="0"/>
                          <a:cs typeface="Arial" panose="020B0604020202020204" pitchFamily="34" charset="0"/>
                        </a:rPr>
                        <a:t>th</a:t>
                      </a:r>
                      <a:r>
                        <a:rPr lang="en-US" sz="1400" b="1" i="0" u="none" strike="noStrike" dirty="0">
                          <a:solidFill>
                            <a:srgbClr val="000000"/>
                          </a:solidFill>
                          <a:effectLst/>
                          <a:latin typeface="Arial" panose="020B0604020202020204" pitchFamily="34" charset="0"/>
                          <a:cs typeface="Arial" panose="020B0604020202020204" pitchFamily="34" charset="0"/>
                        </a:rPr>
                        <a:t>  QTR</a:t>
                      </a:r>
                    </a:p>
                  </a:txBody>
                  <a:tcPr marL="9525" marR="9525" marT="9525" marB="0" anchor="b"/>
                </a:tc>
                <a:extLst>
                  <a:ext uri="{0D108BD9-81ED-4DB2-BD59-A6C34878D82A}">
                    <a16:rowId xmlns:a16="http://schemas.microsoft.com/office/drawing/2014/main" val="4140997811"/>
                  </a:ext>
                </a:extLst>
              </a:tr>
              <a:tr h="522775">
                <a:tc>
                  <a:txBody>
                    <a:bodyPr/>
                    <a:lstStyle/>
                    <a:p>
                      <a:pPr algn="ctr" fontAlgn="b"/>
                      <a:r>
                        <a:rPr lang="en-US" sz="1400" b="1"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Atlantic Intracoastal Waterway (AIWW),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AIWW Maintenance Dredging Contract</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$5M - 10M</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Small Business</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4</a:t>
                      </a:r>
                      <a:r>
                        <a:rPr lang="en-US" sz="1400" b="1" i="0" u="none" strike="noStrike" baseline="30000" dirty="0">
                          <a:solidFill>
                            <a:srgbClr val="000000"/>
                          </a:solidFill>
                          <a:effectLst/>
                          <a:latin typeface="Arial" panose="020B0604020202020204" pitchFamily="34" charset="0"/>
                          <a:cs typeface="Arial" panose="020B0604020202020204" pitchFamily="34" charset="0"/>
                        </a:rPr>
                        <a:t>th</a:t>
                      </a:r>
                      <a:r>
                        <a:rPr lang="en-US" sz="1400" b="1" i="0" u="none" strike="noStrike" dirty="0">
                          <a:solidFill>
                            <a:srgbClr val="000000"/>
                          </a:solidFill>
                          <a:effectLst/>
                          <a:latin typeface="Arial" panose="020B0604020202020204" pitchFamily="34" charset="0"/>
                          <a:cs typeface="Arial" panose="020B0604020202020204" pitchFamily="34" charset="0"/>
                        </a:rPr>
                        <a:t>  QTR</a:t>
                      </a:r>
                    </a:p>
                  </a:txBody>
                  <a:tcPr marL="9525" marR="9525" marT="9525" marB="0" anchor="b"/>
                </a:tc>
                <a:extLst>
                  <a:ext uri="{0D108BD9-81ED-4DB2-BD59-A6C34878D82A}">
                    <a16:rowId xmlns:a16="http://schemas.microsoft.com/office/drawing/2014/main" val="613967482"/>
                  </a:ext>
                </a:extLst>
              </a:tr>
              <a:tr h="522775">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Atlantic Intracoastal Waterway (AIWW),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Snow’s Cut Erosion Control (Repair) Contract</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$10M - 15M</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TBD</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FY27 </a:t>
                      </a:r>
                    </a:p>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2</a:t>
                      </a:r>
                      <a:r>
                        <a:rPr lang="en-US" sz="1400" b="1" i="0" u="none" strike="noStrike" baseline="30000" dirty="0">
                          <a:solidFill>
                            <a:srgbClr val="000000"/>
                          </a:solidFill>
                          <a:effectLst/>
                          <a:latin typeface="Arial" panose="020B0604020202020204" pitchFamily="34" charset="0"/>
                          <a:cs typeface="Arial" panose="020B0604020202020204" pitchFamily="34" charset="0"/>
                        </a:rPr>
                        <a:t>nd</a:t>
                      </a:r>
                      <a:r>
                        <a:rPr lang="en-US" sz="1400" b="1" i="0" u="none" strike="noStrike" dirty="0">
                          <a:solidFill>
                            <a:srgbClr val="000000"/>
                          </a:solidFill>
                          <a:effectLst/>
                          <a:latin typeface="Arial" panose="020B0604020202020204" pitchFamily="34" charset="0"/>
                          <a:cs typeface="Arial" panose="020B0604020202020204" pitchFamily="34" charset="0"/>
                        </a:rPr>
                        <a:t>   QTR</a:t>
                      </a:r>
                    </a:p>
                  </a:txBody>
                  <a:tcPr marL="9525" marR="9525" marT="9525" marB="0" anchor="b"/>
                </a:tc>
                <a:extLst>
                  <a:ext uri="{0D108BD9-81ED-4DB2-BD59-A6C34878D82A}">
                    <a16:rowId xmlns:a16="http://schemas.microsoft.com/office/drawing/2014/main" val="382976656"/>
                  </a:ext>
                </a:extLst>
              </a:tr>
            </a:tbl>
          </a:graphicData>
        </a:graphic>
      </p:graphicFrame>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dirty="0">
                <a:latin typeface="Arial"/>
                <a:ea typeface="ＭＳ Ｐゴシック"/>
                <a:cs typeface="Arial"/>
              </a:rPr>
              <a:t> </a:t>
            </a:r>
          </a:p>
        </p:txBody>
      </p:sp>
      <p:sp>
        <p:nvSpPr>
          <p:cNvPr id="2" name="TextBox 1">
            <a:extLst>
              <a:ext uri="{FF2B5EF4-FFF2-40B4-BE49-F238E27FC236}">
                <a16:creationId xmlns:a16="http://schemas.microsoft.com/office/drawing/2014/main" id="{EC6B06AD-8404-3EB4-8841-FB19EC580C10}"/>
              </a:ext>
            </a:extLst>
          </p:cNvPr>
          <p:cNvSpPr txBox="1"/>
          <p:nvPr/>
        </p:nvSpPr>
        <p:spPr>
          <a:xfrm>
            <a:off x="1823735" y="5903112"/>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
        <p:nvSpPr>
          <p:cNvPr id="3" name="TextBox 2">
            <a:extLst>
              <a:ext uri="{FF2B5EF4-FFF2-40B4-BE49-F238E27FC236}">
                <a16:creationId xmlns:a16="http://schemas.microsoft.com/office/drawing/2014/main" id="{DD21E081-B704-6592-CA94-2EDD3E59DA1A}"/>
              </a:ext>
            </a:extLst>
          </p:cNvPr>
          <p:cNvSpPr txBox="1"/>
          <p:nvPr/>
        </p:nvSpPr>
        <p:spPr>
          <a:xfrm>
            <a:off x="1539551" y="554149"/>
            <a:ext cx="10652449" cy="707886"/>
          </a:xfrm>
          <a:prstGeom prst="rect">
            <a:avLst/>
          </a:prstGeom>
          <a:noFill/>
        </p:spPr>
        <p:txBody>
          <a:bodyPr wrap="square">
            <a:spAutoFit/>
          </a:bodyPr>
          <a:lstStyle/>
          <a:p>
            <a:r>
              <a:rPr lang="en-US" sz="4000" b="1" dirty="0">
                <a:solidFill>
                  <a:schemeClr val="tx1"/>
                </a:solidFill>
                <a:latin typeface="Arial" panose="020B0604020202020204" pitchFamily="34" charset="0"/>
                <a:cs typeface="Arial" panose="020B0604020202020204" pitchFamily="34" charset="0"/>
              </a:rPr>
              <a:t> CIVIL WORKS CONSTRUCTION AND </a:t>
            </a:r>
            <a:r>
              <a:rPr lang="en-US" sz="4000" b="1" dirty="0">
                <a:latin typeface="Arial" panose="020B0604020202020204" pitchFamily="34" charset="0"/>
                <a:cs typeface="Arial" panose="020B0604020202020204" pitchFamily="34" charset="0"/>
              </a:rPr>
              <a:t>O&amp;M</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611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64ED8D0-F1D1-4507-79F9-6F9F3AB7B7A5}"/>
              </a:ext>
            </a:extLst>
          </p:cNvPr>
          <p:cNvGraphicFramePr>
            <a:graphicFrameLocks noGrp="1"/>
          </p:cNvGraphicFramePr>
          <p:nvPr>
            <p:ph sz="quarter" idx="10"/>
            <p:extLst>
              <p:ext uri="{D42A27DB-BD31-4B8C-83A1-F6EECF244321}">
                <p14:modId xmlns:p14="http://schemas.microsoft.com/office/powerpoint/2010/main" val="174993893"/>
              </p:ext>
            </p:extLst>
          </p:nvPr>
        </p:nvGraphicFramePr>
        <p:xfrm>
          <a:off x="266700" y="1961207"/>
          <a:ext cx="11658600" cy="2072640"/>
        </p:xfrm>
        <a:graphic>
          <a:graphicData uri="http://schemas.openxmlformats.org/drawingml/2006/table">
            <a:tbl>
              <a:tblPr firstRow="1" bandRow="1">
                <a:tableStyleId>{5C22544A-7EE6-4342-B048-85BDC9FD1C3A}</a:tableStyleId>
              </a:tblPr>
              <a:tblGrid>
                <a:gridCol w="1282182">
                  <a:extLst>
                    <a:ext uri="{9D8B030D-6E8A-4147-A177-3AD203B41FA5}">
                      <a16:colId xmlns:a16="http://schemas.microsoft.com/office/drawing/2014/main" val="644336981"/>
                    </a:ext>
                  </a:extLst>
                </a:gridCol>
                <a:gridCol w="2604018">
                  <a:extLst>
                    <a:ext uri="{9D8B030D-6E8A-4147-A177-3AD203B41FA5}">
                      <a16:colId xmlns:a16="http://schemas.microsoft.com/office/drawing/2014/main" val="841980177"/>
                    </a:ext>
                  </a:extLst>
                </a:gridCol>
                <a:gridCol w="1943100">
                  <a:extLst>
                    <a:ext uri="{9D8B030D-6E8A-4147-A177-3AD203B41FA5}">
                      <a16:colId xmlns:a16="http://schemas.microsoft.com/office/drawing/2014/main" val="2739386070"/>
                    </a:ext>
                  </a:extLst>
                </a:gridCol>
                <a:gridCol w="1943100">
                  <a:extLst>
                    <a:ext uri="{9D8B030D-6E8A-4147-A177-3AD203B41FA5}">
                      <a16:colId xmlns:a16="http://schemas.microsoft.com/office/drawing/2014/main" val="2690409882"/>
                    </a:ext>
                  </a:extLst>
                </a:gridCol>
                <a:gridCol w="1943100">
                  <a:extLst>
                    <a:ext uri="{9D8B030D-6E8A-4147-A177-3AD203B41FA5}">
                      <a16:colId xmlns:a16="http://schemas.microsoft.com/office/drawing/2014/main" val="1771719885"/>
                    </a:ext>
                  </a:extLst>
                </a:gridCol>
                <a:gridCol w="1943100">
                  <a:extLst>
                    <a:ext uri="{9D8B030D-6E8A-4147-A177-3AD203B41FA5}">
                      <a16:colId xmlns:a16="http://schemas.microsoft.com/office/drawing/2014/main" val="2805927495"/>
                    </a:ext>
                  </a:extLst>
                </a:gridCol>
              </a:tblGrid>
              <a:tr h="370840">
                <a:tc>
                  <a:txBody>
                    <a:bodyPr/>
                    <a:lstStyle/>
                    <a:p>
                      <a:pPr algn="ctr"/>
                      <a:r>
                        <a:rPr lang="en-US" sz="1400" dirty="0">
                          <a:solidFill>
                            <a:schemeClr val="tx1"/>
                          </a:solidFill>
                        </a:rPr>
                        <a:t>FY</a:t>
                      </a:r>
                    </a:p>
                  </a:txBody>
                  <a:tcPr>
                    <a:solidFill>
                      <a:srgbClr val="00B0F0"/>
                    </a:solidFill>
                  </a:tcPr>
                </a:tc>
                <a:tc>
                  <a:txBody>
                    <a:bodyPr/>
                    <a:lstStyle/>
                    <a:p>
                      <a:pPr algn="ctr"/>
                      <a:r>
                        <a:rPr lang="en-US" sz="1400" dirty="0">
                          <a:solidFill>
                            <a:schemeClr val="tx1"/>
                          </a:solidFill>
                        </a:rPr>
                        <a:t>Location</a:t>
                      </a:r>
                    </a:p>
                  </a:txBody>
                  <a:tcPr>
                    <a:solidFill>
                      <a:srgbClr val="00B0F0"/>
                    </a:solidFill>
                  </a:tcPr>
                </a:tc>
                <a:tc>
                  <a:txBody>
                    <a:bodyPr/>
                    <a:lstStyle/>
                    <a:p>
                      <a:pPr algn="ctr"/>
                      <a:r>
                        <a:rPr lang="en-US" sz="1400" dirty="0">
                          <a:solidFill>
                            <a:schemeClr val="tx1"/>
                          </a:solidFill>
                        </a:rPr>
                        <a:t>Project</a:t>
                      </a:r>
                    </a:p>
                  </a:txBody>
                  <a:tcPr>
                    <a:solidFill>
                      <a:srgbClr val="00B0F0"/>
                    </a:solidFill>
                  </a:tcPr>
                </a:tc>
                <a:tc>
                  <a:txBody>
                    <a:bodyPr/>
                    <a:lstStyle/>
                    <a:p>
                      <a:pPr algn="ctr"/>
                      <a:r>
                        <a:rPr lang="en-US" sz="1400" dirty="0">
                          <a:solidFill>
                            <a:schemeClr val="tx1"/>
                          </a:solidFill>
                        </a:rPr>
                        <a:t>Value</a:t>
                      </a:r>
                    </a:p>
                  </a:txBody>
                  <a:tcPr>
                    <a:solidFill>
                      <a:srgbClr val="00B0F0"/>
                    </a:solidFill>
                  </a:tcPr>
                </a:tc>
                <a:tc>
                  <a:txBody>
                    <a:bodyPr/>
                    <a:lstStyle/>
                    <a:p>
                      <a:pPr algn="ctr"/>
                      <a:r>
                        <a:rPr lang="en-US" sz="1400" dirty="0">
                          <a:solidFill>
                            <a:schemeClr val="tx1"/>
                          </a:solidFill>
                        </a:rPr>
                        <a:t>Solicitation</a:t>
                      </a:r>
                    </a:p>
                  </a:txBody>
                  <a:tcPr>
                    <a:solidFill>
                      <a:srgbClr val="00B0F0"/>
                    </a:solidFill>
                  </a:tcPr>
                </a:tc>
                <a:tc>
                  <a:txBody>
                    <a:bodyPr/>
                    <a:lstStyle/>
                    <a:p>
                      <a:pPr algn="ctr"/>
                      <a:r>
                        <a:rPr lang="en-US" sz="1400" dirty="0">
                          <a:solidFill>
                            <a:schemeClr val="tx1"/>
                          </a:solidFill>
                        </a:rPr>
                        <a:t>Estimated Advertise Date</a:t>
                      </a:r>
                    </a:p>
                  </a:txBody>
                  <a:tcPr>
                    <a:solidFill>
                      <a:srgbClr val="00B0F0"/>
                    </a:solidFill>
                  </a:tcPr>
                </a:tc>
                <a:extLst>
                  <a:ext uri="{0D108BD9-81ED-4DB2-BD59-A6C34878D82A}">
                    <a16:rowId xmlns:a16="http://schemas.microsoft.com/office/drawing/2014/main" val="1427057096"/>
                  </a:ext>
                </a:extLst>
              </a:tr>
              <a:tr h="370840">
                <a:tc>
                  <a:txBody>
                    <a:bodyPr/>
                    <a:lstStyle/>
                    <a:p>
                      <a:pPr algn="ctr"/>
                      <a:r>
                        <a:rPr lang="en-US" sz="1400" b="1" dirty="0">
                          <a:solidFill>
                            <a:schemeClr val="tx1"/>
                          </a:solidFill>
                          <a:latin typeface="Arial" panose="020B0604020202020204" pitchFamily="34" charset="0"/>
                          <a:cs typeface="Arial" panose="020B0604020202020204" pitchFamily="34" charset="0"/>
                        </a:rPr>
                        <a:t> 25</a:t>
                      </a:r>
                    </a:p>
                  </a:txBody>
                  <a:tcPr/>
                </a:tc>
                <a:tc>
                  <a:txBody>
                    <a:bodyPr/>
                    <a:lstStyle/>
                    <a:p>
                      <a:pPr algn="ctr"/>
                      <a:r>
                        <a:rPr lang="en-US" sz="1400" b="1" dirty="0">
                          <a:solidFill>
                            <a:schemeClr val="tx1"/>
                          </a:solidFill>
                          <a:latin typeface="Arial" panose="020B0604020202020204" pitchFamily="34" charset="0"/>
                          <a:cs typeface="Arial" panose="020B0604020202020204" pitchFamily="34" charset="0"/>
                        </a:rPr>
                        <a:t>WILMINGTON DISTRICT</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Survey &amp; Mapping</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$6M Base plus</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FY25 4</a:t>
                      </a:r>
                      <a:r>
                        <a:rPr lang="en-US" sz="1400" b="1" baseline="30000" dirty="0">
                          <a:solidFill>
                            <a:schemeClr val="tx1"/>
                          </a:solidFill>
                          <a:latin typeface="Arial" panose="020B0604020202020204" pitchFamily="34" charset="0"/>
                          <a:cs typeface="Arial" panose="020B0604020202020204" pitchFamily="34" charset="0"/>
                        </a:rPr>
                        <a:t>th</a:t>
                      </a:r>
                      <a:r>
                        <a:rPr lang="en-US" sz="1400" b="1" dirty="0">
                          <a:solidFill>
                            <a:schemeClr val="tx1"/>
                          </a:solidFill>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3314943149"/>
                  </a:ext>
                </a:extLst>
              </a:tr>
              <a:tr h="370840">
                <a:tc>
                  <a:txBody>
                    <a:bodyPr/>
                    <a:lstStyle/>
                    <a:p>
                      <a:pPr algn="ctr"/>
                      <a:r>
                        <a:rPr lang="en-US" sz="1400" b="1" dirty="0">
                          <a:solidFill>
                            <a:schemeClr val="tx1"/>
                          </a:solidFill>
                          <a:latin typeface="Arial" panose="020B0604020202020204" pitchFamily="34" charset="0"/>
                          <a:cs typeface="Arial" panose="020B0604020202020204" pitchFamily="34" charset="0"/>
                        </a:rPr>
                        <a:t> 25</a:t>
                      </a:r>
                    </a:p>
                  </a:txBody>
                  <a:tcPr/>
                </a:tc>
                <a:tc>
                  <a:txBody>
                    <a:bodyPr/>
                    <a:lstStyle/>
                    <a:p>
                      <a:pPr algn="ctr"/>
                      <a:r>
                        <a:rPr lang="en-US" sz="1400" b="1" dirty="0">
                          <a:solidFill>
                            <a:schemeClr val="tx1"/>
                          </a:solidFill>
                          <a:latin typeface="Arial" panose="020B0604020202020204" pitchFamily="34" charset="0"/>
                          <a:cs typeface="Arial" panose="020B0604020202020204" pitchFamily="34" charset="0"/>
                        </a:rPr>
                        <a:t>MOTSU (1)</a:t>
                      </a:r>
                    </a:p>
                  </a:txBody>
                  <a:tcPr/>
                </a:tc>
                <a:tc>
                  <a:txBody>
                    <a:bodyPr/>
                    <a:lstStyle/>
                    <a:p>
                      <a:pPr algn="ctr"/>
                      <a:r>
                        <a:rPr lang="en-US" sz="1400" b="1" dirty="0">
                          <a:solidFill>
                            <a:schemeClr val="tx1"/>
                          </a:solidFill>
                          <a:latin typeface="Arial" panose="020B0604020202020204" pitchFamily="34" charset="0"/>
                          <a:cs typeface="Arial" panose="020B0604020202020204" pitchFamily="34" charset="0"/>
                        </a:rPr>
                        <a:t>DB/General Construction SATOC</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~$35 – 40M Base plus 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FY25 4</a:t>
                      </a:r>
                      <a:r>
                        <a:rPr lang="en-US" sz="1400" b="1" baseline="30000" dirty="0">
                          <a:solidFill>
                            <a:schemeClr val="tx1"/>
                          </a:solidFill>
                          <a:latin typeface="Arial" panose="020B0604020202020204" pitchFamily="34" charset="0"/>
                          <a:cs typeface="Arial" panose="020B0604020202020204" pitchFamily="34" charset="0"/>
                        </a:rPr>
                        <a:t>th</a:t>
                      </a:r>
                      <a:r>
                        <a:rPr lang="en-US" sz="1400" b="1" dirty="0">
                          <a:solidFill>
                            <a:schemeClr val="tx1"/>
                          </a:solidFill>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2090627264"/>
                  </a:ext>
                </a:extLst>
              </a:tr>
              <a:tr h="370840">
                <a:tc>
                  <a:txBody>
                    <a:bodyPr/>
                    <a:lstStyle/>
                    <a:p>
                      <a:pPr algn="ctr"/>
                      <a:r>
                        <a:rPr lang="en-US" sz="1400" b="1" dirty="0">
                          <a:solidFill>
                            <a:schemeClr val="tx1"/>
                          </a:solidFill>
                          <a:latin typeface="Arial" panose="020B0604020202020204" pitchFamily="34" charset="0"/>
                          <a:cs typeface="Arial" panose="020B0604020202020204" pitchFamily="34" charset="0"/>
                        </a:rPr>
                        <a:t> 25</a:t>
                      </a:r>
                    </a:p>
                  </a:txBody>
                  <a:tcPr/>
                </a:tc>
                <a:tc>
                  <a:txBody>
                    <a:bodyPr/>
                    <a:lstStyle/>
                    <a:p>
                      <a:pPr algn="ctr"/>
                      <a:r>
                        <a:rPr lang="en-US" sz="1400" b="1" dirty="0">
                          <a:solidFill>
                            <a:schemeClr val="tx1"/>
                          </a:solidFill>
                          <a:latin typeface="Arial" panose="020B0604020202020204" pitchFamily="34" charset="0"/>
                          <a:cs typeface="Arial" panose="020B0604020202020204" pitchFamily="34" charset="0"/>
                        </a:rPr>
                        <a:t>Fort Bragg (1)</a:t>
                      </a:r>
                    </a:p>
                  </a:txBody>
                  <a:tcPr/>
                </a:tc>
                <a:tc>
                  <a:txBody>
                    <a:bodyPr/>
                    <a:lstStyle/>
                    <a:p>
                      <a:pPr algn="ctr"/>
                      <a:r>
                        <a:rPr lang="en-US" sz="1400" b="1" dirty="0">
                          <a:solidFill>
                            <a:schemeClr val="tx1"/>
                          </a:solidFill>
                          <a:latin typeface="Arial" panose="020B0604020202020204" pitchFamily="34" charset="0"/>
                          <a:cs typeface="Arial" panose="020B0604020202020204" pitchFamily="34" charset="0"/>
                        </a:rPr>
                        <a:t>DB/General Construction SATOC</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~$35 - 40M Base plus 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FY25 4</a:t>
                      </a:r>
                      <a:r>
                        <a:rPr lang="en-US" sz="1400" b="1" baseline="30000" dirty="0">
                          <a:solidFill>
                            <a:schemeClr val="tx1"/>
                          </a:solidFill>
                          <a:latin typeface="Arial" panose="020B0604020202020204" pitchFamily="34" charset="0"/>
                          <a:cs typeface="Arial" panose="020B0604020202020204" pitchFamily="34" charset="0"/>
                        </a:rPr>
                        <a:t>th</a:t>
                      </a:r>
                      <a:r>
                        <a:rPr lang="en-US" sz="1400" b="1" dirty="0">
                          <a:solidFill>
                            <a:schemeClr val="tx1"/>
                          </a:solidFill>
                          <a:latin typeface="Arial" panose="020B0604020202020204" pitchFamily="34" charset="0"/>
                          <a:cs typeface="Arial" panose="020B0604020202020204" pitchFamily="34" charset="0"/>
                        </a:rPr>
                        <a:t> QTR</a:t>
                      </a:r>
                    </a:p>
                  </a:txBody>
                  <a:tcPr/>
                </a:tc>
                <a:extLst>
                  <a:ext uri="{0D108BD9-81ED-4DB2-BD59-A6C34878D82A}">
                    <a16:rowId xmlns:a16="http://schemas.microsoft.com/office/drawing/2014/main" val="1294727828"/>
                  </a:ext>
                </a:extLst>
              </a:tr>
            </a:tbl>
          </a:graphicData>
        </a:graphic>
      </p:graphicFrame>
      <p:sp>
        <p:nvSpPr>
          <p:cNvPr id="3" name="Footer Placeholder 2">
            <a:extLst>
              <a:ext uri="{FF2B5EF4-FFF2-40B4-BE49-F238E27FC236}">
                <a16:creationId xmlns:a16="http://schemas.microsoft.com/office/drawing/2014/main" id="{B50CE24D-3339-9584-E588-283096E5659D}"/>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21F20">
                  <a:lumMod val="75000"/>
                  <a:lumOff val="25000"/>
                </a:srgbClr>
              </a:solidFill>
              <a:effectLst/>
              <a:uLnTx/>
              <a:uFillTx/>
              <a:latin typeface="Arial"/>
              <a:ea typeface="+mn-ea"/>
              <a:cs typeface="+mn-cs"/>
            </a:endParaRPr>
          </a:p>
        </p:txBody>
      </p:sp>
      <p:sp>
        <p:nvSpPr>
          <p:cNvPr id="4" name="Title 3">
            <a:extLst>
              <a:ext uri="{FF2B5EF4-FFF2-40B4-BE49-F238E27FC236}">
                <a16:creationId xmlns:a16="http://schemas.microsoft.com/office/drawing/2014/main" id="{6ACCE220-B9AA-CDB8-82B8-E1CE640CA0A7}"/>
              </a:ext>
            </a:extLst>
          </p:cNvPr>
          <p:cNvSpPr>
            <a:spLocks noGrp="1"/>
          </p:cNvSpPr>
          <p:nvPr>
            <p:ph type="title"/>
          </p:nvPr>
        </p:nvSpPr>
        <p:spPr/>
        <p:txBody>
          <a:bodyPr/>
          <a:lstStyle/>
          <a:p>
            <a:pPr algn="ctr"/>
            <a:endParaRPr lang="en-US" dirty="0"/>
          </a:p>
        </p:txBody>
      </p:sp>
      <p:sp>
        <p:nvSpPr>
          <p:cNvPr id="2" name="TextBox 1">
            <a:extLst>
              <a:ext uri="{FF2B5EF4-FFF2-40B4-BE49-F238E27FC236}">
                <a16:creationId xmlns:a16="http://schemas.microsoft.com/office/drawing/2014/main" id="{B7BBDD1E-E4B8-1A14-33F4-1A942E6ACCCD}"/>
              </a:ext>
            </a:extLst>
          </p:cNvPr>
          <p:cNvSpPr txBox="1"/>
          <p:nvPr/>
        </p:nvSpPr>
        <p:spPr>
          <a:xfrm>
            <a:off x="826682" y="5181134"/>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
        <p:nvSpPr>
          <p:cNvPr id="5" name="TextBox 4">
            <a:extLst>
              <a:ext uri="{FF2B5EF4-FFF2-40B4-BE49-F238E27FC236}">
                <a16:creationId xmlns:a16="http://schemas.microsoft.com/office/drawing/2014/main" id="{4CAA04DB-D1A1-66A6-B743-59C47A05DA2E}"/>
              </a:ext>
            </a:extLst>
          </p:cNvPr>
          <p:cNvSpPr txBox="1"/>
          <p:nvPr/>
        </p:nvSpPr>
        <p:spPr>
          <a:xfrm>
            <a:off x="3199290" y="555731"/>
            <a:ext cx="9249224" cy="769441"/>
          </a:xfrm>
          <a:prstGeom prst="rect">
            <a:avLst/>
          </a:prstGeom>
          <a:noFill/>
        </p:spPr>
        <p:txBody>
          <a:bodyPr wrap="square">
            <a:spAutoFit/>
          </a:bodyPr>
          <a:lstStyle/>
          <a:p>
            <a:r>
              <a:rPr lang="en-US" sz="4000" b="1" dirty="0">
                <a:solidFill>
                  <a:schemeClr val="tx1"/>
                </a:solidFill>
                <a:latin typeface="Arial" panose="020B0604020202020204" pitchFamily="34" charset="0"/>
                <a:cs typeface="Arial" panose="020B0604020202020204" pitchFamily="34" charset="0"/>
              </a:rPr>
              <a:t> </a:t>
            </a:r>
            <a:r>
              <a:rPr lang="en-US" sz="4400" b="1" dirty="0">
                <a:solidFill>
                  <a:schemeClr val="tx1"/>
                </a:solidFill>
                <a:latin typeface="Arial" panose="020B0604020202020204" pitchFamily="34" charset="0"/>
                <a:cs typeface="Arial" panose="020B0604020202020204" pitchFamily="34" charset="0"/>
              </a:rPr>
              <a:t>UPCOMING IDIQ CONTRACTS</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527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Qr code&#10;&#10;Description automatically generated">
            <a:extLst>
              <a:ext uri="{FF2B5EF4-FFF2-40B4-BE49-F238E27FC236}">
                <a16:creationId xmlns:a16="http://schemas.microsoft.com/office/drawing/2014/main" id="{A618D24E-FA08-6D67-BB45-4CD12DDB5E79}"/>
              </a:ext>
            </a:extLst>
          </p:cNvPr>
          <p:cNvPicPr>
            <a:picLocks noGrp="1" noChangeAspect="1"/>
          </p:cNvPicPr>
          <p:nvPr>
            <p:ph sz="quarter" idx="10"/>
          </p:nvPr>
        </p:nvPicPr>
        <p:blipFill>
          <a:blip r:embed="rId2"/>
          <a:stretch>
            <a:fillRect/>
          </a:stretch>
        </p:blipFill>
        <p:spPr>
          <a:xfrm>
            <a:off x="6871189" y="1028700"/>
            <a:ext cx="4763338" cy="4763338"/>
          </a:xfrm>
        </p:spPr>
      </p:pic>
      <p:sp>
        <p:nvSpPr>
          <p:cNvPr id="2" name="Title 1">
            <a:extLst>
              <a:ext uri="{FF2B5EF4-FFF2-40B4-BE49-F238E27FC236}">
                <a16:creationId xmlns:a16="http://schemas.microsoft.com/office/drawing/2014/main" id="{71626820-05CC-9155-5B8F-000EE7FB08EB}"/>
              </a:ext>
            </a:extLst>
          </p:cNvPr>
          <p:cNvSpPr>
            <a:spLocks noGrp="1"/>
          </p:cNvSpPr>
          <p:nvPr>
            <p:ph type="title"/>
          </p:nvPr>
        </p:nvSpPr>
        <p:spPr/>
        <p:txBody>
          <a:bodyPr/>
          <a:lstStyle/>
          <a:p>
            <a:pPr algn="ctr"/>
            <a:r>
              <a:rPr lang="en-US">
                <a:solidFill>
                  <a:schemeClr val="tx1"/>
                </a:solidFill>
                <a:latin typeface="Arial"/>
                <a:ea typeface="ＭＳ Ｐゴシック"/>
                <a:cs typeface="Arial"/>
              </a:rPr>
              <a:t>Contact Information</a:t>
            </a:r>
          </a:p>
        </p:txBody>
      </p:sp>
      <p:sp>
        <p:nvSpPr>
          <p:cNvPr id="7" name="TextBox 6">
            <a:extLst>
              <a:ext uri="{FF2B5EF4-FFF2-40B4-BE49-F238E27FC236}">
                <a16:creationId xmlns:a16="http://schemas.microsoft.com/office/drawing/2014/main" id="{7F2A8ACE-59AA-FFF1-896E-C5D3DBA0658B}"/>
              </a:ext>
            </a:extLst>
          </p:cNvPr>
          <p:cNvSpPr txBox="1"/>
          <p:nvPr/>
        </p:nvSpPr>
        <p:spPr>
          <a:xfrm>
            <a:off x="484608" y="1411239"/>
            <a:ext cx="6071513" cy="149579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221F20"/>
                </a:solidFill>
                <a:effectLst/>
                <a:uLnTx/>
                <a:uFillTx/>
                <a:latin typeface="Arial"/>
                <a:ea typeface="+mn-ea"/>
                <a:cs typeface="+mn-cs"/>
              </a:rPr>
              <a:t>Andrea M. Green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21F20"/>
                </a:solidFill>
                <a:effectLst/>
                <a:uLnTx/>
                <a:uFillTx/>
                <a:latin typeface="Arial"/>
                <a:ea typeface="+mn-ea"/>
                <a:cs typeface="+mn-cs"/>
              </a:rPr>
              <a:t>Chief of Small Business Programs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21F20"/>
                </a:solidFill>
                <a:effectLst/>
                <a:uLnTx/>
                <a:uFillTx/>
                <a:latin typeface="Arial"/>
                <a:ea typeface="+mn-ea"/>
                <a:cs typeface="+mn-cs"/>
              </a:rPr>
              <a:t>USACE, Wilmington District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21F20"/>
                </a:solidFill>
                <a:effectLst/>
                <a:uLnTx/>
                <a:uFillTx/>
                <a:latin typeface="Arial"/>
                <a:ea typeface="+mn-ea"/>
                <a:cs typeface="+mn-cs"/>
              </a:rPr>
              <a:t>Office:  (910)251-4452 / Mobile: 910-787-0340</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21F20"/>
                </a:solidFill>
                <a:effectLst/>
                <a:uLnTx/>
                <a:uFillTx/>
                <a:latin typeface="Arial"/>
                <a:ea typeface="+mn-ea"/>
                <a:cs typeface="+mn-cs"/>
              </a:rPr>
              <a:t>Small Business Email: cesaw-sb@usace.army.mil</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21F20"/>
                </a:solidFill>
                <a:effectLst/>
                <a:uLnTx/>
                <a:uFillTx/>
                <a:latin typeface="Arial"/>
                <a:ea typeface="+mn-ea"/>
                <a:cs typeface="+mn-cs"/>
              </a:rPr>
              <a:t> </a:t>
            </a:r>
          </a:p>
        </p:txBody>
      </p:sp>
      <p:pic>
        <p:nvPicPr>
          <p:cNvPr id="4" name="Picture 3" descr="A person smiling in front of a flag">
            <a:extLst>
              <a:ext uri="{FF2B5EF4-FFF2-40B4-BE49-F238E27FC236}">
                <a16:creationId xmlns:a16="http://schemas.microsoft.com/office/drawing/2014/main" id="{AE68C489-F44E-1B39-9E37-55DBE6354AD7}"/>
              </a:ext>
            </a:extLst>
          </p:cNvPr>
          <p:cNvPicPr>
            <a:picLocks noChangeAspect="1"/>
          </p:cNvPicPr>
          <p:nvPr/>
        </p:nvPicPr>
        <p:blipFill>
          <a:blip r:embed="rId3"/>
          <a:stretch>
            <a:fillRect/>
          </a:stretch>
        </p:blipFill>
        <p:spPr>
          <a:xfrm>
            <a:off x="1593158" y="2812530"/>
            <a:ext cx="3381362" cy="2634231"/>
          </a:xfrm>
          <a:prstGeom prst="rect">
            <a:avLst/>
          </a:prstGeom>
        </p:spPr>
      </p:pic>
      <p:sp>
        <p:nvSpPr>
          <p:cNvPr id="3" name="TextBox 2">
            <a:extLst>
              <a:ext uri="{FF2B5EF4-FFF2-40B4-BE49-F238E27FC236}">
                <a16:creationId xmlns:a16="http://schemas.microsoft.com/office/drawing/2014/main" id="{BB6E8D62-AB0C-5351-1F8C-39AA93EC0985}"/>
              </a:ext>
            </a:extLst>
          </p:cNvPr>
          <p:cNvSpPr txBox="1"/>
          <p:nvPr/>
        </p:nvSpPr>
        <p:spPr>
          <a:xfrm>
            <a:off x="5904411" y="5686696"/>
            <a:ext cx="5625755" cy="384721"/>
          </a:xfrm>
          <a:prstGeom prst="rect">
            <a:avLst/>
          </a:prstGeom>
          <a:noFill/>
        </p:spPr>
        <p:txBody>
          <a:bodyPr wrap="square" rtlCol="0">
            <a:spAutoFit/>
          </a:bodyPr>
          <a:lstStyle/>
          <a:p>
            <a:r>
              <a:rPr lang="en-US" sz="1900" dirty="0">
                <a:solidFill>
                  <a:srgbClr val="221F20"/>
                </a:solidFill>
                <a:latin typeface="Arial"/>
              </a:rPr>
              <a:t>*Capability Briefings unavailable in 4th Quarter.</a:t>
            </a:r>
          </a:p>
        </p:txBody>
      </p:sp>
    </p:spTree>
    <p:extLst>
      <p:ext uri="{BB962C8B-B14F-4D97-AF65-F5344CB8AC3E}">
        <p14:creationId xmlns:p14="http://schemas.microsoft.com/office/powerpoint/2010/main" val="192581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C18C-8BA2-3F03-7A20-D215DF254D0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B9B7666-3F74-5EF7-FC28-7D943C8474CF}"/>
              </a:ext>
            </a:extLst>
          </p:cNvPr>
          <p:cNvSpPr>
            <a:spLocks noGrp="1"/>
          </p:cNvSpPr>
          <p:nvPr>
            <p:ph type="sldNum" sz="quarter" idx="4"/>
          </p:nvPr>
        </p:nvSpPr>
        <p:spPr/>
        <p:txBody>
          <a:bodyPr/>
          <a:lstStyle/>
          <a:p>
            <a:fld id="{9E5D938B-F184-44DA-A135-DDBA121A8C78}" type="slidenum">
              <a:rPr lang="en-US" smtClean="0">
                <a:solidFill>
                  <a:srgbClr val="000000"/>
                </a:solidFill>
              </a:rPr>
              <a:pPr/>
              <a:t>7</a:t>
            </a:fld>
            <a:endParaRPr lang="en-US" dirty="0">
              <a:solidFill>
                <a:srgbClr val="000000"/>
              </a:solidFill>
            </a:endParaRPr>
          </a:p>
        </p:txBody>
      </p:sp>
      <p:pic>
        <p:nvPicPr>
          <p:cNvPr id="5" name="Picture 4" descr="Text&#10;&#10;Description automatically generated">
            <a:extLst>
              <a:ext uri="{FF2B5EF4-FFF2-40B4-BE49-F238E27FC236}">
                <a16:creationId xmlns:a16="http://schemas.microsoft.com/office/drawing/2014/main" id="{61B32B42-C78D-49BD-608B-EC075D7DA09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110" y="0"/>
            <a:ext cx="12197455" cy="6858000"/>
          </a:xfrm>
          <a:prstGeom prst="rect">
            <a:avLst/>
          </a:prstGeom>
        </p:spPr>
      </p:pic>
    </p:spTree>
    <p:extLst>
      <p:ext uri="{BB962C8B-B14F-4D97-AF65-F5344CB8AC3E}">
        <p14:creationId xmlns:p14="http://schemas.microsoft.com/office/powerpoint/2010/main" val="404075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813ED52E36E44BCC77F37ED9944F2" ma:contentTypeVersion="0" ma:contentTypeDescription="Create a new document." ma:contentTypeScope="" ma:versionID="eccecc2ae636d64e3788ae7d3d274994">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BBE9A7-ECB2-4E9D-8E63-C51238B31F01}">
  <ds:schemaRefs>
    <ds:schemaRef ds:uri="http://schemas.microsoft.com/sharepoint/v3/contenttype/forms"/>
  </ds:schemaRefs>
</ds:datastoreItem>
</file>

<file path=customXml/itemProps2.xml><?xml version="1.0" encoding="utf-8"?>
<ds:datastoreItem xmlns:ds="http://schemas.openxmlformats.org/officeDocument/2006/customXml" ds:itemID="{D9ED1B4D-FF11-414C-98EA-A0BF2660B2E3}">
  <ds:schemaRefs>
    <ds:schemaRef ds:uri="http://schemas.microsoft.com/office/2006/documentManagement/types"/>
    <ds:schemaRef ds:uri="http://schemas.microsoft.com/office/infopath/2007/PartnerControls"/>
    <ds:schemaRef ds:uri="http://purl.org/dc/elements/1.1/"/>
    <ds:schemaRef ds:uri="http://www.w3.org/XML/1998/namespace"/>
    <ds:schemaRef ds:uri="http://schemas.microsoft.com/office/2006/metadata/propertie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0FB7BEDB-5CA8-44DC-8286-CCF52CAB1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2132</TotalTime>
  <Words>497</Words>
  <Application>Microsoft Office PowerPoint</Application>
  <PresentationFormat>Widescreen</PresentationFormat>
  <Paragraphs>158</Paragraphs>
  <Slides>7</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7</vt:i4>
      </vt:variant>
    </vt:vector>
  </HeadingPairs>
  <TitlesOfParts>
    <vt:vector size="11" baseType="lpstr">
      <vt:lpstr>Arial</vt:lpstr>
      <vt:lpstr>Calibri</vt:lpstr>
      <vt:lpstr>Office Theme</vt:lpstr>
      <vt:lpstr>traditional template NON CUI</vt:lpstr>
      <vt:lpstr>DOING BUSINESS  WITH usace   </vt:lpstr>
      <vt:lpstr> </vt:lpstr>
      <vt:lpstr> </vt:lpstr>
      <vt:lpstr> </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Reisenbigler, Ildiko CIV USARMY CEIT (USA)</dc:creator>
  <cp:lastModifiedBy>Green, Andrea Monique CIV USARMY CESAW (USA)</cp:lastModifiedBy>
  <cp:revision>18</cp:revision>
  <cp:lastPrinted>2025-04-16T15:44:48Z</cp:lastPrinted>
  <dcterms:created xsi:type="dcterms:W3CDTF">2025-01-14T15:11:55Z</dcterms:created>
  <dcterms:modified xsi:type="dcterms:W3CDTF">2025-06-24T14:35:59Z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0x0101002F6813ED52E36E44BCC77F37ED9944F2</vt:lpwstr>
  </property>
</Properties>
</file>